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249"/>
  </p:sldMasterIdLst>
  <p:notesMasterIdLst>
    <p:notesMasterId r:id="rId2302"/>
  </p:notesMasterIdLst>
  <p:sldIdLst>
    <p:sldId id="257" r:id="rId2250"/>
    <p:sldId id="293" r:id="rId2251"/>
    <p:sldId id="294" r:id="rId2252"/>
    <p:sldId id="258" r:id="rId2253"/>
    <p:sldId id="297" r:id="rId2254"/>
    <p:sldId id="305" r:id="rId2255"/>
    <p:sldId id="295" r:id="rId2256"/>
    <p:sldId id="259" r:id="rId2257"/>
    <p:sldId id="260" r:id="rId2258"/>
    <p:sldId id="292" r:id="rId2259"/>
    <p:sldId id="306" r:id="rId2260"/>
    <p:sldId id="302" r:id="rId2261"/>
    <p:sldId id="263" r:id="rId2262"/>
    <p:sldId id="264" r:id="rId2263"/>
    <p:sldId id="265" r:id="rId2264"/>
    <p:sldId id="266" r:id="rId2265"/>
    <p:sldId id="304" r:id="rId2266"/>
    <p:sldId id="268" r:id="rId2267"/>
    <p:sldId id="269" r:id="rId2268"/>
    <p:sldId id="270" r:id="rId2269"/>
    <p:sldId id="271" r:id="rId2270"/>
    <p:sldId id="272" r:id="rId2271"/>
    <p:sldId id="273" r:id="rId2272"/>
    <p:sldId id="274" r:id="rId2273"/>
    <p:sldId id="291" r:id="rId2274"/>
    <p:sldId id="276" r:id="rId2275"/>
    <p:sldId id="303" r:id="rId2276"/>
    <p:sldId id="278" r:id="rId2277"/>
    <p:sldId id="290" r:id="rId2278"/>
    <p:sldId id="289" r:id="rId2279"/>
    <p:sldId id="280" r:id="rId2280"/>
    <p:sldId id="281" r:id="rId2281"/>
    <p:sldId id="282" r:id="rId2282"/>
    <p:sldId id="283" r:id="rId2283"/>
    <p:sldId id="296" r:id="rId2284"/>
    <p:sldId id="284" r:id="rId2285"/>
    <p:sldId id="285" r:id="rId2286"/>
    <p:sldId id="286" r:id="rId2287"/>
    <p:sldId id="287" r:id="rId2288"/>
    <p:sldId id="307" r:id="rId2289"/>
    <p:sldId id="308" r:id="rId2290"/>
    <p:sldId id="309" r:id="rId2291"/>
    <p:sldId id="310" r:id="rId2292"/>
    <p:sldId id="311" r:id="rId2293"/>
    <p:sldId id="312" r:id="rId2294"/>
    <p:sldId id="313" r:id="rId2295"/>
    <p:sldId id="314" r:id="rId2296"/>
    <p:sldId id="315" r:id="rId2297"/>
    <p:sldId id="318" r:id="rId2298"/>
    <p:sldId id="316" r:id="rId2299"/>
    <p:sldId id="317" r:id="rId2300"/>
    <p:sldId id="319" r:id="rId230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86546" autoAdjust="0"/>
  </p:normalViewPr>
  <p:slideViewPr>
    <p:cSldViewPr snapToGrid="0">
      <p:cViewPr>
        <p:scale>
          <a:sx n="100" d="100"/>
          <a:sy n="100" d="100"/>
        </p:scale>
        <p:origin x="-72"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slide" Target="slides/slide4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slide" Target="slides/slide31.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slide" Target="slides/slide2.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slide" Target="slides/slide46.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1498" Type="http://schemas.openxmlformats.org/officeDocument/2006/relationships/customXml" Target="../customXml/item1498.xml"/><Relationship Id="rId2104" Type="http://schemas.openxmlformats.org/officeDocument/2006/relationships/customXml" Target="../customXml/item2104.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1937" Type="http://schemas.openxmlformats.org/officeDocument/2006/relationships/customXml" Target="../customXml/item1937.xml"/><Relationship Id="rId2199" Type="http://schemas.openxmlformats.org/officeDocument/2006/relationships/customXml" Target="../customXml/item2199.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slide" Target="slides/slide17.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2190" Type="http://schemas.openxmlformats.org/officeDocument/2006/relationships/customXml" Target="../customXml/item2190.xml"/><Relationship Id="rId2288" Type="http://schemas.openxmlformats.org/officeDocument/2006/relationships/slide" Target="slides/slide39.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customXml" Target="../customXml/item2050.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2215" Type="http://schemas.openxmlformats.org/officeDocument/2006/relationships/customXml" Target="../customXml/item2215.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2304" Type="http://schemas.openxmlformats.org/officeDocument/2006/relationships/viewProps" Target="viewProps.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slide" Target="slides/slide10.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slide" Target="slides/slide1.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slide" Target="slides/slide23.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slide" Target="slides/slide45.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slide" Target="slides/slide16.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slide" Target="slides/slide38.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presProps" Target="presProps.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slide" Target="slides/slide9.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slide" Target="slides/slide22.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slide" Target="slides/slide44.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slide" Target="slides/slide15.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slide" Target="slides/slide37.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notesMaster" Target="notesMasters/notesMaster1.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slide" Target="slides/slide8.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slide" Target="slides/slide30.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slide" Target="slides/slide21.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slide" Target="slides/slide43.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slide" Target="slides/slide14.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slide" Target="slides/slide36.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slide" Target="slides/slide52.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slide" Target="slides/slide7.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slide" Target="slides/slide29.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slide" Target="slides/slide42.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slideMaster" Target="slideMasters/slideMaster1.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slide" Target="slides/slide13.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slide" Target="slides/slide35.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slide" Target="slides/slide51.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slide" Target="slides/slide6.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slide" Target="slides/slide28.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slide" Target="slides/slide50.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slide" Target="slides/slide41.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slide" Target="slides/slide12.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slide" Target="slides/slide34.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slide" Target="slides/slide5.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slide" Target="slides/slide27.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slide" Target="slides/slide49.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slide" Target="slides/slide20.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slide" Target="slides/slide11.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slide" Target="slides/slide33.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slide" Target="slides/slide4.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slide" Target="slides/slide26.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slide" Target="slides/slide48.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slide" Target="slides/slide19.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slide" Target="slides/slide32.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tableStyles" Target="tableStyles.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slide" Target="slides/slide3.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slide" Target="slides/slide25.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slide" Target="slides/slide47.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slide" Target="slides/slide18.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theme" Target="theme/theme1.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slide" Target="slides/slide24.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26/09/2019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478.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215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96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61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114.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26/09/2019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26/09/2019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354.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552.xml"/><Relationship Id="rId7" Type="http://schemas.openxmlformats.org/officeDocument/2006/relationships/customXml" Target="../../customXml/item195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333.xml"/><Relationship Id="rId16" Type="http://schemas.openxmlformats.org/officeDocument/2006/relationships/image" Target="../media/image5.png"/><Relationship Id="rId1" Type="http://schemas.openxmlformats.org/officeDocument/2006/relationships/customXml" Target="../../customXml/item821.xml"/><Relationship Id="rId6" Type="http://schemas.openxmlformats.org/officeDocument/2006/relationships/customXml" Target="../../customXml/item469.xml"/><Relationship Id="rId11" Type="http://schemas.openxmlformats.org/officeDocument/2006/relationships/notesSlide" Target="../notesSlides/notesSlide1.xml"/><Relationship Id="rId5" Type="http://schemas.openxmlformats.org/officeDocument/2006/relationships/customXml" Target="../../customXml/item1416.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027.xml"/><Relationship Id="rId9" Type="http://schemas.openxmlformats.org/officeDocument/2006/relationships/customXml" Target="../../customXml/item990.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350.xml"/><Relationship Id="rId18" Type="http://schemas.openxmlformats.org/officeDocument/2006/relationships/customXml" Target="../../customXml/item472.xml"/><Relationship Id="rId26" Type="http://schemas.openxmlformats.org/officeDocument/2006/relationships/customXml" Target="../../customXml/item2067.xml"/><Relationship Id="rId39" Type="http://schemas.openxmlformats.org/officeDocument/2006/relationships/slide" Target="slide13.xml"/><Relationship Id="rId21" Type="http://schemas.openxmlformats.org/officeDocument/2006/relationships/customXml" Target="../../customXml/item786.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2106.xml"/><Relationship Id="rId2" Type="http://schemas.openxmlformats.org/officeDocument/2006/relationships/customXml" Target="../../customXml/item205.xml"/><Relationship Id="rId16" Type="http://schemas.openxmlformats.org/officeDocument/2006/relationships/customXml" Target="../../customXml/item2149.xml"/><Relationship Id="rId29" Type="http://schemas.openxmlformats.org/officeDocument/2006/relationships/image" Target="../media/image1.png"/><Relationship Id="rId11" Type="http://schemas.openxmlformats.org/officeDocument/2006/relationships/customXml" Target="../../customXml/item145.xml"/><Relationship Id="rId24" Type="http://schemas.openxmlformats.org/officeDocument/2006/relationships/customXml" Target="../../customXml/item2020.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26.xml"/><Relationship Id="rId10" Type="http://schemas.openxmlformats.org/officeDocument/2006/relationships/customXml" Target="../../customXml/item190.xml"/><Relationship Id="rId19" Type="http://schemas.openxmlformats.org/officeDocument/2006/relationships/customXml" Target="../../customXml/item1400.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983.xml"/><Relationship Id="rId9" Type="http://schemas.openxmlformats.org/officeDocument/2006/relationships/customXml" Target="../../customXml/item1755.xml"/><Relationship Id="rId14" Type="http://schemas.openxmlformats.org/officeDocument/2006/relationships/customXml" Target="../../customXml/item661.xml"/><Relationship Id="rId22" Type="http://schemas.openxmlformats.org/officeDocument/2006/relationships/customXml" Target="../../customXml/item460.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79.xml"/><Relationship Id="rId51" Type="http://schemas.openxmlformats.org/officeDocument/2006/relationships/slide" Target="slide12.xml"/><Relationship Id="rId3" Type="http://schemas.openxmlformats.org/officeDocument/2006/relationships/customXml" Target="../../customXml/item1973.xml"/><Relationship Id="rId12" Type="http://schemas.openxmlformats.org/officeDocument/2006/relationships/customXml" Target="../../customXml/item743.xml"/><Relationship Id="rId17" Type="http://schemas.openxmlformats.org/officeDocument/2006/relationships/customXml" Target="../../customXml/item2130.xml"/><Relationship Id="rId25" Type="http://schemas.openxmlformats.org/officeDocument/2006/relationships/customXml" Target="../../customXml/item1052.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142.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7.xml"/><Relationship Id="rId6" Type="http://schemas.openxmlformats.org/officeDocument/2006/relationships/customXml" Target="../../customXml/item657.xml"/><Relationship Id="rId15" Type="http://schemas.openxmlformats.org/officeDocument/2006/relationships/customXml" Target="../../customXml/item1277.xml"/><Relationship Id="rId23" Type="http://schemas.openxmlformats.org/officeDocument/2006/relationships/customXml" Target="../../customXml/item2142.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007.xml"/><Relationship Id="rId18" Type="http://schemas.openxmlformats.org/officeDocument/2006/relationships/customXml" Target="../../customXml/item1097.xml"/><Relationship Id="rId26" Type="http://schemas.openxmlformats.org/officeDocument/2006/relationships/customXml" Target="../../customXml/item130.xml"/><Relationship Id="rId39" Type="http://schemas.openxmlformats.org/officeDocument/2006/relationships/image" Target="../media/image39.svg"/><Relationship Id="rId21" Type="http://schemas.openxmlformats.org/officeDocument/2006/relationships/customXml" Target="../../customXml/item106.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543.xml"/><Relationship Id="rId2" Type="http://schemas.openxmlformats.org/officeDocument/2006/relationships/customXml" Target="../../customXml/item2092.xml"/><Relationship Id="rId16" Type="http://schemas.openxmlformats.org/officeDocument/2006/relationships/customXml" Target="../../customXml/item2122.xml"/><Relationship Id="rId29" Type="http://schemas.openxmlformats.org/officeDocument/2006/relationships/notesSlide" Target="../notesSlides/notesSlide11.xml"/><Relationship Id="rId11" Type="http://schemas.openxmlformats.org/officeDocument/2006/relationships/customXml" Target="../../customXml/item1342.xml"/><Relationship Id="rId24" Type="http://schemas.openxmlformats.org/officeDocument/2006/relationships/customXml" Target="../../customXml/item773.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161.xml"/><Relationship Id="rId19" Type="http://schemas.openxmlformats.org/officeDocument/2006/relationships/customXml" Target="../../customXml/item544.xml"/><Relationship Id="rId4" Type="http://schemas.openxmlformats.org/officeDocument/2006/relationships/customXml" Target="../../customXml/item1364.xml"/><Relationship Id="rId9" Type="http://schemas.openxmlformats.org/officeDocument/2006/relationships/customXml" Target="../../customXml/item875.xml"/><Relationship Id="rId14" Type="http://schemas.openxmlformats.org/officeDocument/2006/relationships/customXml" Target="../../customXml/item47.xml"/><Relationship Id="rId22" Type="http://schemas.openxmlformats.org/officeDocument/2006/relationships/customXml" Target="../../customXml/item251.xml"/><Relationship Id="rId27" Type="http://schemas.openxmlformats.org/officeDocument/2006/relationships/customXml" Target="../../customXml/item888.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711.xml"/><Relationship Id="rId51" Type="http://schemas.openxmlformats.org/officeDocument/2006/relationships/slide" Target="slide12.xml"/><Relationship Id="rId3" Type="http://schemas.openxmlformats.org/officeDocument/2006/relationships/customXml" Target="../../customXml/item51.xml"/><Relationship Id="rId12" Type="http://schemas.openxmlformats.org/officeDocument/2006/relationships/customXml" Target="../../customXml/item1401.xml"/><Relationship Id="rId17" Type="http://schemas.openxmlformats.org/officeDocument/2006/relationships/customXml" Target="../../customXml/item131.xml"/><Relationship Id="rId25" Type="http://schemas.openxmlformats.org/officeDocument/2006/relationships/customXml" Target="../../customXml/item1143.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971.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287.xml"/><Relationship Id="rId6" Type="http://schemas.openxmlformats.org/officeDocument/2006/relationships/customXml" Target="../../customXml/item66.xml"/><Relationship Id="rId15" Type="http://schemas.openxmlformats.org/officeDocument/2006/relationships/customXml" Target="../../customXml/item1404.xml"/><Relationship Id="rId23" Type="http://schemas.openxmlformats.org/officeDocument/2006/relationships/customXml" Target="../../customXml/item961.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065.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905.xml"/><Relationship Id="rId18" Type="http://schemas.openxmlformats.org/officeDocument/2006/relationships/customXml" Target="../../customXml/item750.xml"/><Relationship Id="rId26" Type="http://schemas.openxmlformats.org/officeDocument/2006/relationships/customXml" Target="../../customXml/item1133.xml"/><Relationship Id="rId39" Type="http://schemas.openxmlformats.org/officeDocument/2006/relationships/image" Target="../media/image38.png"/><Relationship Id="rId21" Type="http://schemas.openxmlformats.org/officeDocument/2006/relationships/customXml" Target="../../customXml/item70.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183.xml"/><Relationship Id="rId2" Type="http://schemas.openxmlformats.org/officeDocument/2006/relationships/customXml" Target="../../customXml/item1880.xml"/><Relationship Id="rId16" Type="http://schemas.openxmlformats.org/officeDocument/2006/relationships/customXml" Target="../../customXml/item667.xml"/><Relationship Id="rId29" Type="http://schemas.openxmlformats.org/officeDocument/2006/relationships/slideLayout" Target="../slideLayouts/slideLayout1.xml"/><Relationship Id="rId1" Type="http://schemas.openxmlformats.org/officeDocument/2006/relationships/customXml" Target="../../customXml/item116.xml"/><Relationship Id="rId6" Type="http://schemas.openxmlformats.org/officeDocument/2006/relationships/customXml" Target="../../customXml/item1832.xml"/><Relationship Id="rId11" Type="http://schemas.openxmlformats.org/officeDocument/2006/relationships/customXml" Target="../../customXml/item683.xml"/><Relationship Id="rId24" Type="http://schemas.openxmlformats.org/officeDocument/2006/relationships/customXml" Target="../../customXml/item1731.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046.xml"/><Relationship Id="rId15" Type="http://schemas.openxmlformats.org/officeDocument/2006/relationships/customXml" Target="../../customXml/item1026.xml"/><Relationship Id="rId23" Type="http://schemas.openxmlformats.org/officeDocument/2006/relationships/customXml" Target="../../customXml/item817.xml"/><Relationship Id="rId28" Type="http://schemas.openxmlformats.org/officeDocument/2006/relationships/customXml" Target="../../customXml/item1985.xml"/><Relationship Id="rId36" Type="http://schemas.openxmlformats.org/officeDocument/2006/relationships/image" Target="../media/image6.png"/><Relationship Id="rId10" Type="http://schemas.openxmlformats.org/officeDocument/2006/relationships/customXml" Target="../../customXml/item153.xml"/><Relationship Id="rId19" Type="http://schemas.openxmlformats.org/officeDocument/2006/relationships/customXml" Target="../../customXml/item749.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774.xml"/><Relationship Id="rId9" Type="http://schemas.openxmlformats.org/officeDocument/2006/relationships/customXml" Target="../../customXml/item1873.xml"/><Relationship Id="rId14" Type="http://schemas.openxmlformats.org/officeDocument/2006/relationships/customXml" Target="../../customXml/item1662.xml"/><Relationship Id="rId22" Type="http://schemas.openxmlformats.org/officeDocument/2006/relationships/customXml" Target="../../customXml/item384.xml"/><Relationship Id="rId27" Type="http://schemas.openxmlformats.org/officeDocument/2006/relationships/customXml" Target="../../customXml/item734.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959.xml"/><Relationship Id="rId3" Type="http://schemas.openxmlformats.org/officeDocument/2006/relationships/customXml" Target="../../customXml/item1030.xml"/><Relationship Id="rId12" Type="http://schemas.openxmlformats.org/officeDocument/2006/relationships/customXml" Target="../../customXml/item480.xml"/><Relationship Id="rId17" Type="http://schemas.openxmlformats.org/officeDocument/2006/relationships/customXml" Target="../../customXml/item1621.xml"/><Relationship Id="rId25" Type="http://schemas.openxmlformats.org/officeDocument/2006/relationships/customXml" Target="../../customXml/item2199.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313.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2123.xml"/><Relationship Id="rId18" Type="http://schemas.openxmlformats.org/officeDocument/2006/relationships/customXml" Target="../../customXml/item50.xml"/><Relationship Id="rId26" Type="http://schemas.openxmlformats.org/officeDocument/2006/relationships/customXml" Target="../../customXml/item1228.xml"/><Relationship Id="rId39" Type="http://schemas.openxmlformats.org/officeDocument/2006/relationships/image" Target="../media/image48.png"/><Relationship Id="rId21" Type="http://schemas.openxmlformats.org/officeDocument/2006/relationships/customXml" Target="../../customXml/item1004.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842.xml"/><Relationship Id="rId2" Type="http://schemas.openxmlformats.org/officeDocument/2006/relationships/customXml" Target="../../customXml/item1354.xml"/><Relationship Id="rId16" Type="http://schemas.openxmlformats.org/officeDocument/2006/relationships/customXml" Target="../../customXml/item187.xml"/><Relationship Id="rId29" Type="http://schemas.openxmlformats.org/officeDocument/2006/relationships/image" Target="../media/image1.png"/><Relationship Id="rId11" Type="http://schemas.openxmlformats.org/officeDocument/2006/relationships/customXml" Target="../../customXml/item212.xml"/><Relationship Id="rId24" Type="http://schemas.openxmlformats.org/officeDocument/2006/relationships/customXml" Target="../../customXml/item1118.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855.xml"/><Relationship Id="rId15" Type="http://schemas.openxmlformats.org/officeDocument/2006/relationships/customXml" Target="../../customXml/item1148.xml"/><Relationship Id="rId23" Type="http://schemas.openxmlformats.org/officeDocument/2006/relationships/customXml" Target="../../customXml/item662.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801.xml"/><Relationship Id="rId19" Type="http://schemas.openxmlformats.org/officeDocument/2006/relationships/customXml" Target="../../customXml/item1266.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496.xml"/><Relationship Id="rId9" Type="http://schemas.openxmlformats.org/officeDocument/2006/relationships/customXml" Target="../../customXml/item652.xml"/><Relationship Id="rId14" Type="http://schemas.openxmlformats.org/officeDocument/2006/relationships/customXml" Target="../../customXml/item860.xml"/><Relationship Id="rId22" Type="http://schemas.openxmlformats.org/officeDocument/2006/relationships/customXml" Target="../../customXml/item83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708.xml"/><Relationship Id="rId3" Type="http://schemas.openxmlformats.org/officeDocument/2006/relationships/customXml" Target="../../customXml/item1102.xml"/><Relationship Id="rId12" Type="http://schemas.openxmlformats.org/officeDocument/2006/relationships/customXml" Target="../../customXml/item1812.xml"/><Relationship Id="rId17" Type="http://schemas.openxmlformats.org/officeDocument/2006/relationships/customXml" Target="../../customXml/item536.xml"/><Relationship Id="rId25" Type="http://schemas.openxmlformats.org/officeDocument/2006/relationships/customXml" Target="../../customXml/item265.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1378.xml"/><Relationship Id="rId41" Type="http://schemas.openxmlformats.org/officeDocument/2006/relationships/image" Target="../media/image22.png"/><Relationship Id="rId1" Type="http://schemas.openxmlformats.org/officeDocument/2006/relationships/customXml" Target="../../customXml/item2177.xml"/><Relationship Id="rId6" Type="http://schemas.openxmlformats.org/officeDocument/2006/relationships/customXml" Target="../../customXml/item1063.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508.xml"/><Relationship Id="rId18" Type="http://schemas.openxmlformats.org/officeDocument/2006/relationships/customXml" Target="../../customXml/item1776.xml"/><Relationship Id="rId26" Type="http://schemas.openxmlformats.org/officeDocument/2006/relationships/customXml" Target="../../customXml/item1317.xml"/><Relationship Id="rId39" Type="http://schemas.openxmlformats.org/officeDocument/2006/relationships/image" Target="../media/image4.png"/><Relationship Id="rId21" Type="http://schemas.openxmlformats.org/officeDocument/2006/relationships/customXml" Target="../../customXml/item218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911.xml"/><Relationship Id="rId2" Type="http://schemas.openxmlformats.org/officeDocument/2006/relationships/customXml" Target="../../customXml/item2203.xml"/><Relationship Id="rId16" Type="http://schemas.openxmlformats.org/officeDocument/2006/relationships/customXml" Target="../../customXml/item2049.xml"/><Relationship Id="rId29" Type="http://schemas.openxmlformats.org/officeDocument/2006/relationships/customXml" Target="../../customXml/item61.xml"/><Relationship Id="rId11" Type="http://schemas.openxmlformats.org/officeDocument/2006/relationships/customXml" Target="../../customXml/item2222.xml"/><Relationship Id="rId24" Type="http://schemas.openxmlformats.org/officeDocument/2006/relationships/customXml" Target="../../customXml/item1723.xml"/><Relationship Id="rId32" Type="http://schemas.openxmlformats.org/officeDocument/2006/relationships/customXml" Target="../../customXml/item944.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065.xml"/><Relationship Id="rId19" Type="http://schemas.openxmlformats.org/officeDocument/2006/relationships/customXml" Target="../../customXml/item1185.xml"/><Relationship Id="rId4" Type="http://schemas.openxmlformats.org/officeDocument/2006/relationships/customXml" Target="../../customXml/item95.xml"/><Relationship Id="rId9" Type="http://schemas.openxmlformats.org/officeDocument/2006/relationships/customXml" Target="../../customXml/item1613.xml"/><Relationship Id="rId14" Type="http://schemas.openxmlformats.org/officeDocument/2006/relationships/customXml" Target="../../customXml/item185.xml"/><Relationship Id="rId22" Type="http://schemas.openxmlformats.org/officeDocument/2006/relationships/customXml" Target="../../customXml/item430.xml"/><Relationship Id="rId27" Type="http://schemas.openxmlformats.org/officeDocument/2006/relationships/customXml" Target="../../customXml/item202.xml"/><Relationship Id="rId30" Type="http://schemas.openxmlformats.org/officeDocument/2006/relationships/customXml" Target="../../customXml/item301.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703.xml"/><Relationship Id="rId51" Type="http://schemas.openxmlformats.org/officeDocument/2006/relationships/image" Target="../media/image50.png"/><Relationship Id="rId3" Type="http://schemas.openxmlformats.org/officeDocument/2006/relationships/customXml" Target="../../customXml/item2141.xml"/><Relationship Id="rId12" Type="http://schemas.openxmlformats.org/officeDocument/2006/relationships/customXml" Target="../../customXml/item822.xml"/><Relationship Id="rId17" Type="http://schemas.openxmlformats.org/officeDocument/2006/relationships/customXml" Target="../../customXml/item1640.xml"/><Relationship Id="rId25" Type="http://schemas.openxmlformats.org/officeDocument/2006/relationships/customXml" Target="../../customXml/item80.xml"/><Relationship Id="rId33" Type="http://schemas.openxmlformats.org/officeDocument/2006/relationships/customXml" Target="../../customXml/item1695.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2044.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442.xml"/><Relationship Id="rId6" Type="http://schemas.openxmlformats.org/officeDocument/2006/relationships/customXml" Target="../../customXml/item424.xml"/><Relationship Id="rId15" Type="http://schemas.openxmlformats.org/officeDocument/2006/relationships/customXml" Target="../../customXml/item1598.xml"/><Relationship Id="rId23" Type="http://schemas.openxmlformats.org/officeDocument/2006/relationships/customXml" Target="../../customXml/item962.xml"/><Relationship Id="rId28" Type="http://schemas.openxmlformats.org/officeDocument/2006/relationships/customXml" Target="../../customXml/item500.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850.xml"/><Relationship Id="rId31" Type="http://schemas.openxmlformats.org/officeDocument/2006/relationships/customXml" Target="../../customXml/item2033.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618.xml"/><Relationship Id="rId18" Type="http://schemas.openxmlformats.org/officeDocument/2006/relationships/customXml" Target="../../customXml/item428.xml"/><Relationship Id="rId26" Type="http://schemas.openxmlformats.org/officeDocument/2006/relationships/customXml" Target="../../customXml/item1156.xml"/><Relationship Id="rId39" Type="http://schemas.openxmlformats.org/officeDocument/2006/relationships/slideLayout" Target="../slideLayouts/slideLayout1.xml"/><Relationship Id="rId21" Type="http://schemas.openxmlformats.org/officeDocument/2006/relationships/customXml" Target="../../customXml/item889.xml"/><Relationship Id="rId34" Type="http://schemas.openxmlformats.org/officeDocument/2006/relationships/customXml" Target="../../customXml/item890.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287.xml"/><Relationship Id="rId2" Type="http://schemas.openxmlformats.org/officeDocument/2006/relationships/customXml" Target="../../customXml/item794.xml"/><Relationship Id="rId16" Type="http://schemas.openxmlformats.org/officeDocument/2006/relationships/customXml" Target="../../customXml/item243.xml"/><Relationship Id="rId29" Type="http://schemas.openxmlformats.org/officeDocument/2006/relationships/customXml" Target="../../customXml/item1415.xml"/><Relationship Id="rId11" Type="http://schemas.openxmlformats.org/officeDocument/2006/relationships/customXml" Target="../../customXml/item1017.xml"/><Relationship Id="rId24" Type="http://schemas.openxmlformats.org/officeDocument/2006/relationships/customXml" Target="../../customXml/item178.xml"/><Relationship Id="rId32" Type="http://schemas.openxmlformats.org/officeDocument/2006/relationships/customXml" Target="../../customXml/item2220.xml"/><Relationship Id="rId37" Type="http://schemas.openxmlformats.org/officeDocument/2006/relationships/customXml" Target="../../customXml/item2072.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050.xml"/><Relationship Id="rId61" Type="http://schemas.openxmlformats.org/officeDocument/2006/relationships/image" Target="../media/image13.svg"/><Relationship Id="rId19" Type="http://schemas.openxmlformats.org/officeDocument/2006/relationships/customXml" Target="../../customXml/item1282.xml"/><Relationship Id="rId14" Type="http://schemas.openxmlformats.org/officeDocument/2006/relationships/customXml" Target="../../customXml/item1510.xml"/><Relationship Id="rId22" Type="http://schemas.openxmlformats.org/officeDocument/2006/relationships/customXml" Target="../../customXml/item732.xml"/><Relationship Id="rId27" Type="http://schemas.openxmlformats.org/officeDocument/2006/relationships/customXml" Target="../../customXml/item443.xml"/><Relationship Id="rId30" Type="http://schemas.openxmlformats.org/officeDocument/2006/relationships/customXml" Target="../../customXml/item1801.xml"/><Relationship Id="rId35" Type="http://schemas.openxmlformats.org/officeDocument/2006/relationships/customXml" Target="../../customXml/item752.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972.xml"/><Relationship Id="rId51" Type="http://schemas.openxmlformats.org/officeDocument/2006/relationships/image" Target="../media/image48.png"/><Relationship Id="rId3" Type="http://schemas.openxmlformats.org/officeDocument/2006/relationships/customXml" Target="../../customXml/item2101.xml"/><Relationship Id="rId12" Type="http://schemas.openxmlformats.org/officeDocument/2006/relationships/customXml" Target="../../customXml/item2228.xml"/><Relationship Id="rId17" Type="http://schemas.openxmlformats.org/officeDocument/2006/relationships/customXml" Target="../../customXml/item432.xml"/><Relationship Id="rId25" Type="http://schemas.openxmlformats.org/officeDocument/2006/relationships/customXml" Target="../../customXml/item1523.xml"/><Relationship Id="rId33" Type="http://schemas.openxmlformats.org/officeDocument/2006/relationships/customXml" Target="../../customXml/item1960.xml"/><Relationship Id="rId38" Type="http://schemas.openxmlformats.org/officeDocument/2006/relationships/customXml" Target="../../customXml/item188.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017.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227.xml"/><Relationship Id="rId6" Type="http://schemas.openxmlformats.org/officeDocument/2006/relationships/customXml" Target="../../customXml/item681.xml"/><Relationship Id="rId15" Type="http://schemas.openxmlformats.org/officeDocument/2006/relationships/customXml" Target="../../customXml/item1905.xml"/><Relationship Id="rId23" Type="http://schemas.openxmlformats.org/officeDocument/2006/relationships/customXml" Target="../../customXml/item603.xml"/><Relationship Id="rId28" Type="http://schemas.openxmlformats.org/officeDocument/2006/relationships/customXml" Target="../../customXml/item912.xml"/><Relationship Id="rId36" Type="http://schemas.openxmlformats.org/officeDocument/2006/relationships/customXml" Target="../../customXml/item606.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926.xml"/><Relationship Id="rId31" Type="http://schemas.openxmlformats.org/officeDocument/2006/relationships/customXml" Target="../../customXml/item361.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511.xml"/><Relationship Id="rId9" Type="http://schemas.openxmlformats.org/officeDocument/2006/relationships/customXml" Target="../../customXml/item1038.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255.xml"/><Relationship Id="rId18" Type="http://schemas.openxmlformats.org/officeDocument/2006/relationships/customXml" Target="../../customXml/item340.xml"/><Relationship Id="rId26" Type="http://schemas.openxmlformats.org/officeDocument/2006/relationships/customXml" Target="../../customXml/item1248.xml"/><Relationship Id="rId39" Type="http://schemas.openxmlformats.org/officeDocument/2006/relationships/slideLayout" Target="../slideLayouts/slideLayout1.xml"/><Relationship Id="rId21" Type="http://schemas.openxmlformats.org/officeDocument/2006/relationships/customXml" Target="../../customXml/item2131.xml"/><Relationship Id="rId34" Type="http://schemas.openxmlformats.org/officeDocument/2006/relationships/customXml" Target="../../customXml/item1037.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2079.xml"/><Relationship Id="rId2" Type="http://schemas.openxmlformats.org/officeDocument/2006/relationships/customXml" Target="../../customXml/item260.xml"/><Relationship Id="rId16" Type="http://schemas.openxmlformats.org/officeDocument/2006/relationships/customXml" Target="../../customXml/item1253.xml"/><Relationship Id="rId29" Type="http://schemas.openxmlformats.org/officeDocument/2006/relationships/customXml" Target="../../customXml/item2095.xml"/><Relationship Id="rId11" Type="http://schemas.openxmlformats.org/officeDocument/2006/relationships/customXml" Target="../../customXml/item1388.xml"/><Relationship Id="rId24" Type="http://schemas.openxmlformats.org/officeDocument/2006/relationships/customXml" Target="../../customXml/item221.xml"/><Relationship Id="rId32" Type="http://schemas.openxmlformats.org/officeDocument/2006/relationships/customXml" Target="../../customXml/item1932.xml"/><Relationship Id="rId37" Type="http://schemas.openxmlformats.org/officeDocument/2006/relationships/customXml" Target="../../customXml/item307.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099.xml"/><Relationship Id="rId19" Type="http://schemas.openxmlformats.org/officeDocument/2006/relationships/customXml" Target="../../customXml/item720.xml"/><Relationship Id="rId4" Type="http://schemas.openxmlformats.org/officeDocument/2006/relationships/customXml" Target="../../customXml/item1984.xml"/><Relationship Id="rId9" Type="http://schemas.openxmlformats.org/officeDocument/2006/relationships/customXml" Target="../../customXml/item724.xml"/><Relationship Id="rId14" Type="http://schemas.openxmlformats.org/officeDocument/2006/relationships/customXml" Target="../../customXml/item654.xml"/><Relationship Id="rId22" Type="http://schemas.openxmlformats.org/officeDocument/2006/relationships/customXml" Target="../../customXml/item1864.xml"/><Relationship Id="rId27" Type="http://schemas.openxmlformats.org/officeDocument/2006/relationships/customXml" Target="../../customXml/item170.xml"/><Relationship Id="rId30" Type="http://schemas.openxmlformats.org/officeDocument/2006/relationships/customXml" Target="../../customXml/item97.xml"/><Relationship Id="rId35" Type="http://schemas.openxmlformats.org/officeDocument/2006/relationships/customXml" Target="../../customXml/item1534.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516.xml"/><Relationship Id="rId51" Type="http://schemas.openxmlformats.org/officeDocument/2006/relationships/image" Target="../media/image10.png"/><Relationship Id="rId3" Type="http://schemas.openxmlformats.org/officeDocument/2006/relationships/customXml" Target="../../customXml/item568.xml"/><Relationship Id="rId12" Type="http://schemas.openxmlformats.org/officeDocument/2006/relationships/customXml" Target="../../customXml/item995.xml"/><Relationship Id="rId17" Type="http://schemas.openxmlformats.org/officeDocument/2006/relationships/customXml" Target="../../customXml/item1835.xml"/><Relationship Id="rId25" Type="http://schemas.openxmlformats.org/officeDocument/2006/relationships/customXml" Target="../../customXml/item1022.xml"/><Relationship Id="rId33" Type="http://schemas.openxmlformats.org/officeDocument/2006/relationships/customXml" Target="../../customXml/item1780.xml"/><Relationship Id="rId38" Type="http://schemas.openxmlformats.org/officeDocument/2006/relationships/customXml" Target="../../customXml/item200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886.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28.xml"/><Relationship Id="rId6" Type="http://schemas.openxmlformats.org/officeDocument/2006/relationships/customXml" Target="../../customXml/item1701.xml"/><Relationship Id="rId15" Type="http://schemas.openxmlformats.org/officeDocument/2006/relationships/customXml" Target="../../customXml/item1779.xml"/><Relationship Id="rId23" Type="http://schemas.openxmlformats.org/officeDocument/2006/relationships/customXml" Target="../../customXml/item1902.xml"/><Relationship Id="rId28" Type="http://schemas.openxmlformats.org/officeDocument/2006/relationships/customXml" Target="../../customXml/item259.xml"/><Relationship Id="rId36" Type="http://schemas.openxmlformats.org/officeDocument/2006/relationships/customXml" Target="../../customXml/item748.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78.xml"/><Relationship Id="rId31" Type="http://schemas.openxmlformats.org/officeDocument/2006/relationships/customXml" Target="../../customXml/item1433.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739.xml"/><Relationship Id="rId21" Type="http://schemas.openxmlformats.org/officeDocument/2006/relationships/customXml" Target="../../customXml/item1678.xml"/><Relationship Id="rId34" Type="http://schemas.openxmlformats.org/officeDocument/2006/relationships/customXml" Target="../../customXml/item220.xml"/><Relationship Id="rId42" Type="http://schemas.openxmlformats.org/officeDocument/2006/relationships/customXml" Target="../../customXml/item61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511.xml"/><Relationship Id="rId2" Type="http://schemas.openxmlformats.org/officeDocument/2006/relationships/customXml" Target="../../customXml/item1262.xml"/><Relationship Id="rId16" Type="http://schemas.openxmlformats.org/officeDocument/2006/relationships/customXml" Target="../../customXml/item1526.xml"/><Relationship Id="rId29" Type="http://schemas.openxmlformats.org/officeDocument/2006/relationships/customXml" Target="../../customXml/item76.xml"/><Relationship Id="rId11" Type="http://schemas.openxmlformats.org/officeDocument/2006/relationships/customXml" Target="../../customXml/item901.xml"/><Relationship Id="rId24" Type="http://schemas.openxmlformats.org/officeDocument/2006/relationships/customXml" Target="../../customXml/item1015.xml"/><Relationship Id="rId32" Type="http://schemas.openxmlformats.org/officeDocument/2006/relationships/customXml" Target="../../customXml/item1858.xml"/><Relationship Id="rId37" Type="http://schemas.openxmlformats.org/officeDocument/2006/relationships/customXml" Target="../../customXml/item1371.xml"/><Relationship Id="rId40" Type="http://schemas.openxmlformats.org/officeDocument/2006/relationships/customXml" Target="../../customXml/item1033.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46.xml"/><Relationship Id="rId61" Type="http://schemas.openxmlformats.org/officeDocument/2006/relationships/image" Target="../media/image49.svg"/><Relationship Id="rId19" Type="http://schemas.openxmlformats.org/officeDocument/2006/relationships/customXml" Target="../../customXml/item1250.xml"/><Relationship Id="rId14" Type="http://schemas.openxmlformats.org/officeDocument/2006/relationships/customXml" Target="../../customXml/item1685.xml"/><Relationship Id="rId22" Type="http://schemas.openxmlformats.org/officeDocument/2006/relationships/customXml" Target="../../customXml/item1309.xml"/><Relationship Id="rId27" Type="http://schemas.openxmlformats.org/officeDocument/2006/relationships/customXml" Target="../../customXml/item841.xml"/><Relationship Id="rId30" Type="http://schemas.openxmlformats.org/officeDocument/2006/relationships/customXml" Target="../../customXml/item121.xml"/><Relationship Id="rId35" Type="http://schemas.openxmlformats.org/officeDocument/2006/relationships/customXml" Target="../../customXml/item1303.xml"/><Relationship Id="rId43" Type="http://schemas.openxmlformats.org/officeDocument/2006/relationships/customXml" Target="../../customXml/item143.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7.xml"/><Relationship Id="rId51" Type="http://schemas.openxmlformats.org/officeDocument/2006/relationships/image" Target="../media/image5.png"/><Relationship Id="rId3" Type="http://schemas.openxmlformats.org/officeDocument/2006/relationships/customXml" Target="../../customXml/item892.xml"/><Relationship Id="rId12" Type="http://schemas.openxmlformats.org/officeDocument/2006/relationships/customXml" Target="../../customXml/item1042.xml"/><Relationship Id="rId17" Type="http://schemas.openxmlformats.org/officeDocument/2006/relationships/customXml" Target="../../customXml/item1508.xml"/><Relationship Id="rId25" Type="http://schemas.openxmlformats.org/officeDocument/2006/relationships/customXml" Target="../../customXml/item207.xml"/><Relationship Id="rId33" Type="http://schemas.openxmlformats.org/officeDocument/2006/relationships/customXml" Target="../../customXml/item499.xml"/><Relationship Id="rId38" Type="http://schemas.openxmlformats.org/officeDocument/2006/relationships/customXml" Target="../../customXml/item114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609.xml"/><Relationship Id="rId41" Type="http://schemas.openxmlformats.org/officeDocument/2006/relationships/customXml" Target="../../customXml/item763.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281.xml"/><Relationship Id="rId6" Type="http://schemas.openxmlformats.org/officeDocument/2006/relationships/customXml" Target="../../customXml/item1536.xml"/><Relationship Id="rId15" Type="http://schemas.openxmlformats.org/officeDocument/2006/relationships/customXml" Target="../../customXml/item219.xml"/><Relationship Id="rId23" Type="http://schemas.openxmlformats.org/officeDocument/2006/relationships/customXml" Target="../../customXml/item869.xml"/><Relationship Id="rId28" Type="http://schemas.openxmlformats.org/officeDocument/2006/relationships/customXml" Target="../../customXml/item1522.xml"/><Relationship Id="rId36" Type="http://schemas.openxmlformats.org/officeDocument/2006/relationships/customXml" Target="../../customXml/item1278.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191.xml"/><Relationship Id="rId31" Type="http://schemas.openxmlformats.org/officeDocument/2006/relationships/customXml" Target="../../customXml/item2043.xml"/><Relationship Id="rId44" Type="http://schemas.openxmlformats.org/officeDocument/2006/relationships/customXml" Target="../../customXml/item420.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2129.xml"/><Relationship Id="rId9" Type="http://schemas.openxmlformats.org/officeDocument/2006/relationships/customXml" Target="../../customXml/item998.xml"/><Relationship Id="rId13" Type="http://schemas.openxmlformats.org/officeDocument/2006/relationships/customXml" Target="../../customXml/item413.xml"/><Relationship Id="rId18" Type="http://schemas.openxmlformats.org/officeDocument/2006/relationships/customXml" Target="../../customXml/item648.xml"/><Relationship Id="rId39" Type="http://schemas.openxmlformats.org/officeDocument/2006/relationships/customXml" Target="../../customXml/item799.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180.xml"/><Relationship Id="rId21" Type="http://schemas.openxmlformats.org/officeDocument/2006/relationships/customXml" Target="../../customXml/item1435.xml"/><Relationship Id="rId34" Type="http://schemas.openxmlformats.org/officeDocument/2006/relationships/customXml" Target="../../customXml/item1829.xml"/><Relationship Id="rId42" Type="http://schemas.openxmlformats.org/officeDocument/2006/relationships/customXml" Target="../../customXml/item407.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895.xml"/><Relationship Id="rId2" Type="http://schemas.openxmlformats.org/officeDocument/2006/relationships/customXml" Target="../../customXml/item1456.xml"/><Relationship Id="rId16" Type="http://schemas.openxmlformats.org/officeDocument/2006/relationships/customXml" Target="../../customXml/item462.xml"/><Relationship Id="rId29" Type="http://schemas.openxmlformats.org/officeDocument/2006/relationships/customXml" Target="../../customXml/item802.xml"/><Relationship Id="rId11" Type="http://schemas.openxmlformats.org/officeDocument/2006/relationships/customXml" Target="../../customXml/item474.xml"/><Relationship Id="rId24" Type="http://schemas.openxmlformats.org/officeDocument/2006/relationships/customXml" Target="../../customXml/item1688.xml"/><Relationship Id="rId32" Type="http://schemas.openxmlformats.org/officeDocument/2006/relationships/customXml" Target="../../customXml/item1310.xml"/><Relationship Id="rId37" Type="http://schemas.openxmlformats.org/officeDocument/2006/relationships/customXml" Target="../../customXml/item866.xml"/><Relationship Id="rId40" Type="http://schemas.openxmlformats.org/officeDocument/2006/relationships/customXml" Target="../../customXml/item1736.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687.xml"/><Relationship Id="rId61" Type="http://schemas.openxmlformats.org/officeDocument/2006/relationships/image" Target="../media/image42.png"/><Relationship Id="rId19" Type="http://schemas.openxmlformats.org/officeDocument/2006/relationships/customXml" Target="../../customXml/item1467.xml"/><Relationship Id="rId14" Type="http://schemas.openxmlformats.org/officeDocument/2006/relationships/customXml" Target="../../customXml/item1396.xml"/><Relationship Id="rId22" Type="http://schemas.openxmlformats.org/officeDocument/2006/relationships/customXml" Target="../../customXml/item1593.xml"/><Relationship Id="rId27" Type="http://schemas.openxmlformats.org/officeDocument/2006/relationships/customXml" Target="../../customXml/item1410.xml"/><Relationship Id="rId30" Type="http://schemas.openxmlformats.org/officeDocument/2006/relationships/customXml" Target="../../customXml/item1694.xml"/><Relationship Id="rId35" Type="http://schemas.openxmlformats.org/officeDocument/2006/relationships/customXml" Target="../../customXml/item585.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63.xml"/><Relationship Id="rId51" Type="http://schemas.openxmlformats.org/officeDocument/2006/relationships/image" Target="../media/image38.png"/><Relationship Id="rId3" Type="http://schemas.openxmlformats.org/officeDocument/2006/relationships/customXml" Target="../../customXml/item302.xml"/><Relationship Id="rId12" Type="http://schemas.openxmlformats.org/officeDocument/2006/relationships/customXml" Target="../../customXml/item2055.xml"/><Relationship Id="rId17" Type="http://schemas.openxmlformats.org/officeDocument/2006/relationships/customXml" Target="../../customXml/item1931.xml"/><Relationship Id="rId25" Type="http://schemas.openxmlformats.org/officeDocument/2006/relationships/customXml" Target="../../customXml/item1741.xml"/><Relationship Id="rId33" Type="http://schemas.openxmlformats.org/officeDocument/2006/relationships/customXml" Target="../../customXml/item1994.xml"/><Relationship Id="rId38" Type="http://schemas.openxmlformats.org/officeDocument/2006/relationships/customXml" Target="../../customXml/item2180.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500.xml"/><Relationship Id="rId41" Type="http://schemas.openxmlformats.org/officeDocument/2006/relationships/customXml" Target="../../customXml/item1732.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200.xml"/><Relationship Id="rId6" Type="http://schemas.openxmlformats.org/officeDocument/2006/relationships/customXml" Target="../../customXml/item326.xml"/><Relationship Id="rId15" Type="http://schemas.openxmlformats.org/officeDocument/2006/relationships/customXml" Target="../../customXml/item843.xml"/><Relationship Id="rId23" Type="http://schemas.openxmlformats.org/officeDocument/2006/relationships/customXml" Target="../../customXml/item1247.xml"/><Relationship Id="rId28" Type="http://schemas.openxmlformats.org/officeDocument/2006/relationships/customXml" Target="../../customXml/item1794.xml"/><Relationship Id="rId36" Type="http://schemas.openxmlformats.org/officeDocument/2006/relationships/customXml" Target="../../customXml/item2226.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851.xml"/><Relationship Id="rId31" Type="http://schemas.openxmlformats.org/officeDocument/2006/relationships/customXml" Target="../../customXml/item1328.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349.xml"/><Relationship Id="rId9" Type="http://schemas.openxmlformats.org/officeDocument/2006/relationships/customXml" Target="../../customXml/item1673.xml"/><Relationship Id="rId13" Type="http://schemas.openxmlformats.org/officeDocument/2006/relationships/customXml" Target="../../customXml/item60.xml"/><Relationship Id="rId18" Type="http://schemas.openxmlformats.org/officeDocument/2006/relationships/customXml" Target="../../customXml/item1562.xml"/><Relationship Id="rId39" Type="http://schemas.openxmlformats.org/officeDocument/2006/relationships/customXml" Target="../../customXml/item809.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637.xml"/><Relationship Id="rId21" Type="http://schemas.openxmlformats.org/officeDocument/2006/relationships/customXml" Target="../../customXml/item1971.xml"/><Relationship Id="rId42" Type="http://schemas.openxmlformats.org/officeDocument/2006/relationships/customXml" Target="../../customXml/item1871.xml"/><Relationship Id="rId47" Type="http://schemas.openxmlformats.org/officeDocument/2006/relationships/customXml" Target="../../customXml/item123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897.xml"/><Relationship Id="rId16" Type="http://schemas.openxmlformats.org/officeDocument/2006/relationships/customXml" Target="../../customXml/item910.xml"/><Relationship Id="rId29" Type="http://schemas.openxmlformats.org/officeDocument/2006/relationships/customXml" Target="../../customXml/item2195.xml"/><Relationship Id="rId11" Type="http://schemas.openxmlformats.org/officeDocument/2006/relationships/customXml" Target="../../customXml/item1474.xml"/><Relationship Id="rId24" Type="http://schemas.openxmlformats.org/officeDocument/2006/relationships/customXml" Target="../../customXml/item991.xml"/><Relationship Id="rId32" Type="http://schemas.openxmlformats.org/officeDocument/2006/relationships/customXml" Target="../../customXml/item643.xml"/><Relationship Id="rId37" Type="http://schemas.openxmlformats.org/officeDocument/2006/relationships/customXml" Target="../../customXml/item14.xml"/><Relationship Id="rId40" Type="http://schemas.openxmlformats.org/officeDocument/2006/relationships/customXml" Target="../../customXml/item1690.xml"/><Relationship Id="rId45" Type="http://schemas.openxmlformats.org/officeDocument/2006/relationships/customXml" Target="../../customXml/item105.xml"/><Relationship Id="rId53" Type="http://schemas.openxmlformats.org/officeDocument/2006/relationships/customXml" Target="../../customXml/item1009.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938.xml"/><Relationship Id="rId61" Type="http://schemas.openxmlformats.org/officeDocument/2006/relationships/image" Target="../media/image4.png"/><Relationship Id="rId19" Type="http://schemas.openxmlformats.org/officeDocument/2006/relationships/customXml" Target="../../customXml/item75.xml"/><Relationship Id="rId14" Type="http://schemas.openxmlformats.org/officeDocument/2006/relationships/customXml" Target="../../customXml/item838.xml"/><Relationship Id="rId22" Type="http://schemas.openxmlformats.org/officeDocument/2006/relationships/customXml" Target="../../customXml/item1789.xml"/><Relationship Id="rId27" Type="http://schemas.openxmlformats.org/officeDocument/2006/relationships/customXml" Target="../../customXml/item247.xml"/><Relationship Id="rId30" Type="http://schemas.openxmlformats.org/officeDocument/2006/relationships/customXml" Target="../../customXml/item482.xml"/><Relationship Id="rId35" Type="http://schemas.openxmlformats.org/officeDocument/2006/relationships/customXml" Target="../../customXml/item2216.xml"/><Relationship Id="rId43" Type="http://schemas.openxmlformats.org/officeDocument/2006/relationships/customXml" Target="../../customXml/item699.xml"/><Relationship Id="rId48" Type="http://schemas.openxmlformats.org/officeDocument/2006/relationships/customXml" Target="../../customXml/item1582.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549.xml"/><Relationship Id="rId51" Type="http://schemas.openxmlformats.org/officeDocument/2006/relationships/customXml" Target="../../customXml/item520.xml"/><Relationship Id="rId72" Type="http://schemas.openxmlformats.org/officeDocument/2006/relationships/image" Target="../media/image10.png"/><Relationship Id="rId3" Type="http://schemas.openxmlformats.org/officeDocument/2006/relationships/customXml" Target="../../customXml/item1924.xml"/><Relationship Id="rId12" Type="http://schemas.openxmlformats.org/officeDocument/2006/relationships/customXml" Target="../../customXml/item436.xml"/><Relationship Id="rId17" Type="http://schemas.openxmlformats.org/officeDocument/2006/relationships/customXml" Target="../../customXml/item1909.xml"/><Relationship Id="rId25" Type="http://schemas.openxmlformats.org/officeDocument/2006/relationships/customXml" Target="../../customXml/item2185.xml"/><Relationship Id="rId33" Type="http://schemas.openxmlformats.org/officeDocument/2006/relationships/customXml" Target="../../customXml/item468.xml"/><Relationship Id="rId38" Type="http://schemas.openxmlformats.org/officeDocument/2006/relationships/customXml" Target="../../customXml/item937.xml"/><Relationship Id="rId46" Type="http://schemas.openxmlformats.org/officeDocument/2006/relationships/customXml" Target="../../customXml/item2060.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694.xml"/><Relationship Id="rId41" Type="http://schemas.openxmlformats.org/officeDocument/2006/relationships/customXml" Target="../../customXml/item1315.xml"/><Relationship Id="rId54" Type="http://schemas.openxmlformats.org/officeDocument/2006/relationships/customXml" Target="../../customXml/item204.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689.xml"/><Relationship Id="rId6" Type="http://schemas.openxmlformats.org/officeDocument/2006/relationships/customXml" Target="../../customXml/item2056.xml"/><Relationship Id="rId15" Type="http://schemas.openxmlformats.org/officeDocument/2006/relationships/customXml" Target="../../customXml/item597.xml"/><Relationship Id="rId23" Type="http://schemas.openxmlformats.org/officeDocument/2006/relationships/customXml" Target="../../customXml/item622.xml"/><Relationship Id="rId28" Type="http://schemas.openxmlformats.org/officeDocument/2006/relationships/customXml" Target="../../customXml/item1610.xml"/><Relationship Id="rId36" Type="http://schemas.openxmlformats.org/officeDocument/2006/relationships/customXml" Target="../../customXml/item286.xml"/><Relationship Id="rId49" Type="http://schemas.openxmlformats.org/officeDocument/2006/relationships/customXml" Target="../../customXml/item1165.xml"/><Relationship Id="rId57" Type="http://schemas.openxmlformats.org/officeDocument/2006/relationships/notesSlide" Target="../notesSlides/notesSlide18.xml"/><Relationship Id="rId10" Type="http://schemas.openxmlformats.org/officeDocument/2006/relationships/customXml" Target="../../customXml/item578.xml"/><Relationship Id="rId31" Type="http://schemas.openxmlformats.org/officeDocument/2006/relationships/customXml" Target="../../customXml/item325.xml"/><Relationship Id="rId44" Type="http://schemas.openxmlformats.org/officeDocument/2006/relationships/customXml" Target="../../customXml/item1350.xml"/><Relationship Id="rId52" Type="http://schemas.openxmlformats.org/officeDocument/2006/relationships/customXml" Target="../../customXml/item1643.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504.xml"/><Relationship Id="rId9" Type="http://schemas.openxmlformats.org/officeDocument/2006/relationships/customXml" Target="../../customXml/item955.xml"/><Relationship Id="rId13" Type="http://schemas.openxmlformats.org/officeDocument/2006/relationships/customXml" Target="../../customXml/item1529.xml"/><Relationship Id="rId18" Type="http://schemas.openxmlformats.org/officeDocument/2006/relationships/customXml" Target="../../customXml/item1008.xml"/><Relationship Id="rId39" Type="http://schemas.openxmlformats.org/officeDocument/2006/relationships/customXml" Target="../../customXml/item575.xml"/><Relationship Id="rId34" Type="http://schemas.openxmlformats.org/officeDocument/2006/relationships/customXml" Target="../../customXml/item441.xml"/><Relationship Id="rId50" Type="http://schemas.openxmlformats.org/officeDocument/2006/relationships/customXml" Target="../../customXml/item1669.xml"/><Relationship Id="rId55" Type="http://schemas.openxmlformats.org/officeDocument/2006/relationships/customXml" Target="../../customXml/item1251.xml"/><Relationship Id="rId7" Type="http://schemas.openxmlformats.org/officeDocument/2006/relationships/customXml" Target="../../customXml/item1748.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6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14.xml"/><Relationship Id="rId16" Type="http://schemas.openxmlformats.org/officeDocument/2006/relationships/image" Target="../media/image9.svg"/><Relationship Id="rId1" Type="http://schemas.openxmlformats.org/officeDocument/2006/relationships/customXml" Target="../../customXml/item163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907.xml"/><Relationship Id="rId21" Type="http://schemas.openxmlformats.org/officeDocument/2006/relationships/customXml" Target="../../customXml/item831.xml"/><Relationship Id="rId42" Type="http://schemas.openxmlformats.org/officeDocument/2006/relationships/customXml" Target="../../customXml/item2237.xml"/><Relationship Id="rId47" Type="http://schemas.openxmlformats.org/officeDocument/2006/relationships/customXml" Target="../../customXml/item1713.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300.xml"/><Relationship Id="rId11" Type="http://schemas.openxmlformats.org/officeDocument/2006/relationships/customXml" Target="../../customXml/item1084.xml"/><Relationship Id="rId24" Type="http://schemas.openxmlformats.org/officeDocument/2006/relationships/customXml" Target="../../customXml/item1524.xml"/><Relationship Id="rId32" Type="http://schemas.openxmlformats.org/officeDocument/2006/relationships/customXml" Target="../../customXml/item1333.xml"/><Relationship Id="rId37" Type="http://schemas.openxmlformats.org/officeDocument/2006/relationships/customXml" Target="../../customXml/item742.xml"/><Relationship Id="rId40" Type="http://schemas.openxmlformats.org/officeDocument/2006/relationships/customXml" Target="../../customXml/item735.xml"/><Relationship Id="rId45" Type="http://schemas.openxmlformats.org/officeDocument/2006/relationships/customXml" Target="../../customXml/item531.xml"/><Relationship Id="rId53" Type="http://schemas.openxmlformats.org/officeDocument/2006/relationships/customXml" Target="../../customXml/item1769.xml"/><Relationship Id="rId58" Type="http://schemas.openxmlformats.org/officeDocument/2006/relationships/customXml" Target="../../customXml/item2040.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548.xml"/><Relationship Id="rId61" Type="http://schemas.openxmlformats.org/officeDocument/2006/relationships/customXml" Target="../../customXml/item1125.xml"/><Relationship Id="rId19" Type="http://schemas.openxmlformats.org/officeDocument/2006/relationships/customXml" Target="../../customXml/item1479.xml"/><Relationship Id="rId14" Type="http://schemas.openxmlformats.org/officeDocument/2006/relationships/customXml" Target="../../customXml/item1311.xml"/><Relationship Id="rId22" Type="http://schemas.openxmlformats.org/officeDocument/2006/relationships/customXml" Target="../../customXml/item663.xml"/><Relationship Id="rId27" Type="http://schemas.openxmlformats.org/officeDocument/2006/relationships/customXml" Target="../../customXml/item2003.xml"/><Relationship Id="rId30" Type="http://schemas.openxmlformats.org/officeDocument/2006/relationships/customXml" Target="../../customXml/item1056.xml"/><Relationship Id="rId35" Type="http://schemas.openxmlformats.org/officeDocument/2006/relationships/customXml" Target="../../customXml/item89.xml"/><Relationship Id="rId43" Type="http://schemas.openxmlformats.org/officeDocument/2006/relationships/customXml" Target="../../customXml/item1489.xml"/><Relationship Id="rId48" Type="http://schemas.openxmlformats.org/officeDocument/2006/relationships/customXml" Target="../../customXml/item2032.xml"/><Relationship Id="rId56" Type="http://schemas.openxmlformats.org/officeDocument/2006/relationships/customXml" Target="../../customXml/item1888.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2155.xml"/><Relationship Id="rId51" Type="http://schemas.openxmlformats.org/officeDocument/2006/relationships/customXml" Target="../../customXml/item289.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602.xml"/><Relationship Id="rId12" Type="http://schemas.openxmlformats.org/officeDocument/2006/relationships/customXml" Target="../../customXml/item1491.xml"/><Relationship Id="rId17" Type="http://schemas.openxmlformats.org/officeDocument/2006/relationships/customXml" Target="../../customXml/item1045.xml"/><Relationship Id="rId25" Type="http://schemas.openxmlformats.org/officeDocument/2006/relationships/customXml" Target="../../customXml/item278.xml"/><Relationship Id="rId33" Type="http://schemas.openxmlformats.org/officeDocument/2006/relationships/customXml" Target="../../customXml/item360.xml"/><Relationship Id="rId38" Type="http://schemas.openxmlformats.org/officeDocument/2006/relationships/customXml" Target="../../customXml/item355.xml"/><Relationship Id="rId46" Type="http://schemas.openxmlformats.org/officeDocument/2006/relationships/customXml" Target="../../customXml/item1941.xml"/><Relationship Id="rId59" Type="http://schemas.openxmlformats.org/officeDocument/2006/relationships/customXml" Target="../../customXml/item764.xml"/><Relationship Id="rId67" Type="http://schemas.openxmlformats.org/officeDocument/2006/relationships/image" Target="../media/image5.png"/><Relationship Id="rId20" Type="http://schemas.openxmlformats.org/officeDocument/2006/relationships/customXml" Target="../../customXml/item625.xml"/><Relationship Id="rId41" Type="http://schemas.openxmlformats.org/officeDocument/2006/relationships/customXml" Target="../../customXml/item709.xml"/><Relationship Id="rId54" Type="http://schemas.openxmlformats.org/officeDocument/2006/relationships/customXml" Target="../../customXml/item10.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2036.xml"/><Relationship Id="rId6" Type="http://schemas.openxmlformats.org/officeDocument/2006/relationships/customXml" Target="../../customXml/item1.xml"/><Relationship Id="rId15" Type="http://schemas.openxmlformats.org/officeDocument/2006/relationships/customXml" Target="../../customXml/item1867.xml"/><Relationship Id="rId23" Type="http://schemas.openxmlformats.org/officeDocument/2006/relationships/customXml" Target="../../customXml/item1747.xml"/><Relationship Id="rId28" Type="http://schemas.openxmlformats.org/officeDocument/2006/relationships/customXml" Target="../../customXml/item583.xml"/><Relationship Id="rId36" Type="http://schemas.openxmlformats.org/officeDocument/2006/relationships/customXml" Target="../../customXml/item970.xml"/><Relationship Id="rId49" Type="http://schemas.openxmlformats.org/officeDocument/2006/relationships/customXml" Target="../../customXml/item859.xml"/><Relationship Id="rId57" Type="http://schemas.openxmlformats.org/officeDocument/2006/relationships/customXml" Target="../../customXml/item1032.xml"/><Relationship Id="rId10" Type="http://schemas.openxmlformats.org/officeDocument/2006/relationships/customXml" Target="../../customXml/item2021.xml"/><Relationship Id="rId31" Type="http://schemas.openxmlformats.org/officeDocument/2006/relationships/customXml" Target="../../customXml/item1419.xml"/><Relationship Id="rId44" Type="http://schemas.openxmlformats.org/officeDocument/2006/relationships/customXml" Target="../../customXml/item820.xml"/><Relationship Id="rId52" Type="http://schemas.openxmlformats.org/officeDocument/2006/relationships/customXml" Target="../../customXml/item1824.xml"/><Relationship Id="rId60" Type="http://schemas.openxmlformats.org/officeDocument/2006/relationships/customXml" Target="../../customXml/item871.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2186.xml"/><Relationship Id="rId9" Type="http://schemas.openxmlformats.org/officeDocument/2006/relationships/customXml" Target="../../customXml/item283.xml"/><Relationship Id="rId13" Type="http://schemas.openxmlformats.org/officeDocument/2006/relationships/customXml" Target="../../customXml/item1868.xml"/><Relationship Id="rId18" Type="http://schemas.openxmlformats.org/officeDocument/2006/relationships/customXml" Target="../../customXml/item2197.xml"/><Relationship Id="rId39" Type="http://schemas.openxmlformats.org/officeDocument/2006/relationships/customXml" Target="../../customXml/item2113.xml"/><Relationship Id="rId34" Type="http://schemas.openxmlformats.org/officeDocument/2006/relationships/customXml" Target="../../customXml/item103.xml"/><Relationship Id="rId50" Type="http://schemas.openxmlformats.org/officeDocument/2006/relationships/customXml" Target="../../customXml/item958.xml"/><Relationship Id="rId55" Type="http://schemas.openxmlformats.org/officeDocument/2006/relationships/customXml" Target="../../customXml/item1039.xml"/><Relationship Id="rId76" Type="http://schemas.openxmlformats.org/officeDocument/2006/relationships/image" Target="../media/image42.png"/><Relationship Id="rId7" Type="http://schemas.openxmlformats.org/officeDocument/2006/relationships/customXml" Target="../../customXml/item780.xml"/><Relationship Id="rId71" Type="http://schemas.openxmlformats.org/officeDocument/2006/relationships/image" Target="../media/image39.svg"/><Relationship Id="rId2" Type="http://schemas.openxmlformats.org/officeDocument/2006/relationships/customXml" Target="../../customXml/item1462.xml"/><Relationship Id="rId29" Type="http://schemas.openxmlformats.org/officeDocument/2006/relationships/customXml" Target="../../customXml/item668.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010.xml"/><Relationship Id="rId21" Type="http://schemas.openxmlformats.org/officeDocument/2006/relationships/customXml" Target="../../customXml/item150.xml"/><Relationship Id="rId42" Type="http://schemas.openxmlformats.org/officeDocument/2006/relationships/customXml" Target="../../customXml/item1106.xml"/><Relationship Id="rId47" Type="http://schemas.openxmlformats.org/officeDocument/2006/relationships/customXml" Target="../../customXml/item727.xml"/><Relationship Id="rId63" Type="http://schemas.openxmlformats.org/officeDocument/2006/relationships/customXml" Target="../../customXml/item2166.xml"/><Relationship Id="rId68" Type="http://schemas.openxmlformats.org/officeDocument/2006/relationships/image" Target="../media/image1.png"/><Relationship Id="rId16" Type="http://schemas.openxmlformats.org/officeDocument/2006/relationships/customXml" Target="../../customXml/item454.xml"/><Relationship Id="rId11" Type="http://schemas.openxmlformats.org/officeDocument/2006/relationships/customXml" Target="../../customXml/item1563.xml"/><Relationship Id="rId32" Type="http://schemas.openxmlformats.org/officeDocument/2006/relationships/customXml" Target="../../customXml/item403.xml"/><Relationship Id="rId37" Type="http://schemas.openxmlformats.org/officeDocument/2006/relationships/customXml" Target="../../customXml/item172.xml"/><Relationship Id="rId53" Type="http://schemas.openxmlformats.org/officeDocument/2006/relationships/customXml" Target="../../customXml/item2053.xml"/><Relationship Id="rId58" Type="http://schemas.openxmlformats.org/officeDocument/2006/relationships/customXml" Target="../../customXml/item512.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073.xml"/><Relationship Id="rId61" Type="http://schemas.openxmlformats.org/officeDocument/2006/relationships/customXml" Target="../../customXml/item555.xml"/><Relationship Id="rId19" Type="http://schemas.openxmlformats.org/officeDocument/2006/relationships/customXml" Target="../../customXml/item529.xml"/><Relationship Id="rId14" Type="http://schemas.openxmlformats.org/officeDocument/2006/relationships/customXml" Target="../../customXml/item1615.xml"/><Relationship Id="rId22" Type="http://schemas.openxmlformats.org/officeDocument/2006/relationships/customXml" Target="../../customXml/item1817.xml"/><Relationship Id="rId27" Type="http://schemas.openxmlformats.org/officeDocument/2006/relationships/customXml" Target="../../customXml/item440.xml"/><Relationship Id="rId30" Type="http://schemas.openxmlformats.org/officeDocument/2006/relationships/customXml" Target="../../customXml/item1326.xml"/><Relationship Id="rId35" Type="http://schemas.openxmlformats.org/officeDocument/2006/relationships/customXml" Target="../../customXml/item74.xml"/><Relationship Id="rId43" Type="http://schemas.openxmlformats.org/officeDocument/2006/relationships/customXml" Target="../../customXml/item2137.xml"/><Relationship Id="rId48" Type="http://schemas.openxmlformats.org/officeDocument/2006/relationships/customXml" Target="../../customXml/item1974.xml"/><Relationship Id="rId56" Type="http://schemas.openxmlformats.org/officeDocument/2006/relationships/customXml" Target="../../customXml/item2002.xml"/><Relationship Id="rId64" Type="http://schemas.openxmlformats.org/officeDocument/2006/relationships/customXml" Target="../../customXml/item1765.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126.xml"/><Relationship Id="rId51" Type="http://schemas.openxmlformats.org/officeDocument/2006/relationships/customXml" Target="../../customXml/item2050.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803.xml"/><Relationship Id="rId12" Type="http://schemas.openxmlformats.org/officeDocument/2006/relationships/customXml" Target="../../customXml/item1391.xml"/><Relationship Id="rId17" Type="http://schemas.openxmlformats.org/officeDocument/2006/relationships/customXml" Target="../../customXml/item1721.xml"/><Relationship Id="rId25" Type="http://schemas.openxmlformats.org/officeDocument/2006/relationships/customXml" Target="../../customXml/item1908.xml"/><Relationship Id="rId33" Type="http://schemas.openxmlformats.org/officeDocument/2006/relationships/customXml" Target="../../customXml/item826.xml"/><Relationship Id="rId38" Type="http://schemas.openxmlformats.org/officeDocument/2006/relationships/customXml" Target="../../customXml/item2194.xml"/><Relationship Id="rId46" Type="http://schemas.openxmlformats.org/officeDocument/2006/relationships/customXml" Target="../../customXml/item790.xml"/><Relationship Id="rId59" Type="http://schemas.openxmlformats.org/officeDocument/2006/relationships/customXml" Target="../../customXml/item617.xml"/><Relationship Id="rId67" Type="http://schemas.openxmlformats.org/officeDocument/2006/relationships/notesSlide" Target="../notesSlides/notesSlide19.xml"/><Relationship Id="rId20" Type="http://schemas.openxmlformats.org/officeDocument/2006/relationships/customXml" Target="../../customXml/item1358.xml"/><Relationship Id="rId41" Type="http://schemas.openxmlformats.org/officeDocument/2006/relationships/customXml" Target="../../customXml/item1173.xml"/><Relationship Id="rId54" Type="http://schemas.openxmlformats.org/officeDocument/2006/relationships/customXml" Target="../../customXml/item2121.xml"/><Relationship Id="rId62" Type="http://schemas.openxmlformats.org/officeDocument/2006/relationships/customXml" Target="../../customXml/item1649.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623.xml"/><Relationship Id="rId6" Type="http://schemas.openxmlformats.org/officeDocument/2006/relationships/customXml" Target="../../customXml/item877.xml"/><Relationship Id="rId15" Type="http://schemas.openxmlformats.org/officeDocument/2006/relationships/customXml" Target="../../customXml/item561.xml"/><Relationship Id="rId23" Type="http://schemas.openxmlformats.org/officeDocument/2006/relationships/customXml" Target="../../customXml/item2026.xml"/><Relationship Id="rId28" Type="http://schemas.openxmlformats.org/officeDocument/2006/relationships/customXml" Target="../../customXml/item1223.xml"/><Relationship Id="rId36" Type="http://schemas.openxmlformats.org/officeDocument/2006/relationships/customXml" Target="../../customXml/item1687.xml"/><Relationship Id="rId49" Type="http://schemas.openxmlformats.org/officeDocument/2006/relationships/customXml" Target="../../customXml/item897.xml"/><Relationship Id="rId57" Type="http://schemas.openxmlformats.org/officeDocument/2006/relationships/customXml" Target="../../customXml/item364.xml"/><Relationship Id="rId10" Type="http://schemas.openxmlformats.org/officeDocument/2006/relationships/customXml" Target="../../customXml/item1452.xml"/><Relationship Id="rId31" Type="http://schemas.openxmlformats.org/officeDocument/2006/relationships/customXml" Target="../../customXml/item779.xml"/><Relationship Id="rId44" Type="http://schemas.openxmlformats.org/officeDocument/2006/relationships/customXml" Target="../../customXml/item418.xml"/><Relationship Id="rId52" Type="http://schemas.openxmlformats.org/officeDocument/2006/relationships/customXml" Target="../../customXml/item1719.xml"/><Relationship Id="rId60" Type="http://schemas.openxmlformats.org/officeDocument/2006/relationships/customXml" Target="../../customXml/item870.xml"/><Relationship Id="rId65" Type="http://schemas.openxmlformats.org/officeDocument/2006/relationships/customXml" Target="../../customXml/item449.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495.xml"/><Relationship Id="rId9" Type="http://schemas.openxmlformats.org/officeDocument/2006/relationships/customXml" Target="../../customXml/item248.xml"/><Relationship Id="rId13" Type="http://schemas.openxmlformats.org/officeDocument/2006/relationships/customXml" Target="../../customXml/item1898.xml"/><Relationship Id="rId18" Type="http://schemas.openxmlformats.org/officeDocument/2006/relationships/customXml" Target="../../customXml/item298.xml"/><Relationship Id="rId39" Type="http://schemas.openxmlformats.org/officeDocument/2006/relationships/customXml" Target="../../customXml/item374.xml"/><Relationship Id="rId34" Type="http://schemas.openxmlformats.org/officeDocument/2006/relationships/customXml" Target="../../customXml/item2148.xml"/><Relationship Id="rId50" Type="http://schemas.openxmlformats.org/officeDocument/2006/relationships/customXml" Target="../../customXml/item1936.xml"/><Relationship Id="rId55" Type="http://schemas.openxmlformats.org/officeDocument/2006/relationships/customXml" Target="../../customXml/item2027.xml"/><Relationship Id="rId76" Type="http://schemas.openxmlformats.org/officeDocument/2006/relationships/image" Target="../media/image39.svg"/><Relationship Id="rId7" Type="http://schemas.openxmlformats.org/officeDocument/2006/relationships/customXml" Target="../../customXml/item1374.xml"/><Relationship Id="rId71" Type="http://schemas.openxmlformats.org/officeDocument/2006/relationships/image" Target="../media/image4.png"/><Relationship Id="rId2" Type="http://schemas.openxmlformats.org/officeDocument/2006/relationships/customXml" Target="../../customXml/item1822.xml"/><Relationship Id="rId29" Type="http://schemas.openxmlformats.org/officeDocument/2006/relationships/customXml" Target="../../customXml/item164.xml"/><Relationship Id="rId24" Type="http://schemas.openxmlformats.org/officeDocument/2006/relationships/customXml" Target="../../customXml/item581.xml"/><Relationship Id="rId40" Type="http://schemas.openxmlformats.org/officeDocument/2006/relationships/customXml" Target="../../customXml/item1418.xml"/><Relationship Id="rId45" Type="http://schemas.openxmlformats.org/officeDocument/2006/relationships/customXml" Target="../../customXml/item1074.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187.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svg"/><Relationship Id="rId21" Type="http://schemas.openxmlformats.org/officeDocument/2006/relationships/image" Target="../media/image5.png"/><Relationship Id="rId34" Type="http://schemas.openxmlformats.org/officeDocument/2006/relationships/image" Target="../media/image58.png"/><Relationship Id="rId7" Type="http://schemas.openxmlformats.org/officeDocument/2006/relationships/customXml" Target="../../customXml/item1044.xml"/><Relationship Id="rId2" Type="http://schemas.openxmlformats.org/officeDocument/2006/relationships/customXml" Target="../../customXml/item1666.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svg"/><Relationship Id="rId1" Type="http://schemas.openxmlformats.org/officeDocument/2006/relationships/customXml" Target="../../customXml/item980.xml"/><Relationship Id="rId6" Type="http://schemas.openxmlformats.org/officeDocument/2006/relationships/customXml" Target="../../customXml/item1872.xml"/><Relationship Id="rId11" Type="http://schemas.openxmlformats.org/officeDocument/2006/relationships/customXml" Target="../../customXml/item2099.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9.svg"/><Relationship Id="rId40" Type="http://schemas.openxmlformats.org/officeDocument/2006/relationships/image" Target="../media/image62.png"/><Relationship Id="rId5" Type="http://schemas.openxmlformats.org/officeDocument/2006/relationships/customXml" Target="../../customXml/item2010.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8.png"/><Relationship Id="rId10" Type="http://schemas.openxmlformats.org/officeDocument/2006/relationships/customXml" Target="../../customXml/item1164.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1595.xml"/><Relationship Id="rId9" Type="http://schemas.openxmlformats.org/officeDocument/2006/relationships/customXml" Target="../../customXml/item1082.xml"/><Relationship Id="rId14" Type="http://schemas.openxmlformats.org/officeDocument/2006/relationships/customXml" Target="../../customXml/item965.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014.xml"/><Relationship Id="rId3" Type="http://schemas.openxmlformats.org/officeDocument/2006/relationships/customXml" Target="../../customXml/item929.xml"/><Relationship Id="rId12" Type="http://schemas.openxmlformats.org/officeDocument/2006/relationships/customXml" Target="../../customXml/item676.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60.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579.xml"/><Relationship Id="rId18" Type="http://schemas.openxmlformats.org/officeDocument/2006/relationships/customXml" Target="../../customXml/item803.xml"/><Relationship Id="rId26" Type="http://schemas.openxmlformats.org/officeDocument/2006/relationships/customXml" Target="../../customXml/item1397.xml"/><Relationship Id="rId39" Type="http://schemas.openxmlformats.org/officeDocument/2006/relationships/image" Target="../media/image39.svg"/><Relationship Id="rId21" Type="http://schemas.openxmlformats.org/officeDocument/2006/relationships/customXml" Target="../../customXml/item99.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43.svg"/><Relationship Id="rId7" Type="http://schemas.openxmlformats.org/officeDocument/2006/relationships/customXml" Target="../../customXml/item977.xml"/><Relationship Id="rId2" Type="http://schemas.openxmlformats.org/officeDocument/2006/relationships/customXml" Target="../../customXml/item1648.xml"/><Relationship Id="rId16" Type="http://schemas.openxmlformats.org/officeDocument/2006/relationships/customXml" Target="../../customXml/item516.xml"/><Relationship Id="rId29" Type="http://schemas.openxmlformats.org/officeDocument/2006/relationships/customXml" Target="../../customXml/item754.xml"/><Relationship Id="rId11" Type="http://schemas.openxmlformats.org/officeDocument/2006/relationships/customXml" Target="../../customXml/item2136.xml"/><Relationship Id="rId24" Type="http://schemas.openxmlformats.org/officeDocument/2006/relationships/customXml" Target="../../customXml/item143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205.xml"/><Relationship Id="rId19" Type="http://schemas.openxmlformats.org/officeDocument/2006/relationships/customXml" Target="../../customXml/item297.xml"/><Relationship Id="rId4" Type="http://schemas.openxmlformats.org/officeDocument/2006/relationships/customXml" Target="../../customXml/item632.xml"/><Relationship Id="rId9" Type="http://schemas.openxmlformats.org/officeDocument/2006/relationships/customXml" Target="../../customXml/item109.xml"/><Relationship Id="rId14" Type="http://schemas.openxmlformats.org/officeDocument/2006/relationships/customXml" Target="../../customXml/item1383.xml"/><Relationship Id="rId22" Type="http://schemas.openxmlformats.org/officeDocument/2006/relationships/customXml" Target="../../customXml/item1373.xml"/><Relationship Id="rId27" Type="http://schemas.openxmlformats.org/officeDocument/2006/relationships/customXml" Target="../../customXml/item1484.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389.xml"/><Relationship Id="rId51" Type="http://schemas.openxmlformats.org/officeDocument/2006/relationships/image" Target="../media/image63.svg"/><Relationship Id="rId3" Type="http://schemas.openxmlformats.org/officeDocument/2006/relationships/customXml" Target="../../customXml/item1853.xml"/><Relationship Id="rId12" Type="http://schemas.openxmlformats.org/officeDocument/2006/relationships/customXml" Target="../../customXml/item948.xml"/><Relationship Id="rId17" Type="http://schemas.openxmlformats.org/officeDocument/2006/relationships/customXml" Target="../../customXml/item1626.xml"/><Relationship Id="rId25" Type="http://schemas.openxmlformats.org/officeDocument/2006/relationships/customXml" Target="../../customXml/item572.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434.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2133.xml"/><Relationship Id="rId6" Type="http://schemas.openxmlformats.org/officeDocument/2006/relationships/customXml" Target="../../customXml/item1771.xml"/><Relationship Id="rId15" Type="http://schemas.openxmlformats.org/officeDocument/2006/relationships/customXml" Target="../../customXml/item1605.xml"/><Relationship Id="rId23" Type="http://schemas.openxmlformats.org/officeDocument/2006/relationships/customXml" Target="../../customXml/item517.xml"/><Relationship Id="rId28" Type="http://schemas.openxmlformats.org/officeDocument/2006/relationships/customXml" Target="../../customXml/item1432.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2229.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45.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2.png"/><Relationship Id="rId7" Type="http://schemas.openxmlformats.org/officeDocument/2006/relationships/customXml" Target="../../customXml/item1942.xml"/><Relationship Id="rId2" Type="http://schemas.openxmlformats.org/officeDocument/2006/relationships/customXml" Target="../../customXml/item915.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5.svg"/><Relationship Id="rId41" Type="http://schemas.openxmlformats.org/officeDocument/2006/relationships/image" Target="../media/image59.png"/><Relationship Id="rId1" Type="http://schemas.openxmlformats.org/officeDocument/2006/relationships/customXml" Target="../../customXml/item908.xml"/><Relationship Id="rId6" Type="http://schemas.openxmlformats.org/officeDocument/2006/relationships/customXml" Target="../../customXml/item1881.xml"/><Relationship Id="rId11" Type="http://schemas.openxmlformats.org/officeDocument/2006/relationships/customXml" Target="../../customXml/item1859.xml"/><Relationship Id="rId24" Type="http://schemas.openxmlformats.org/officeDocument/2006/relationships/slide" Target="slide25.xml"/><Relationship Id="rId32" Type="http://schemas.openxmlformats.org/officeDocument/2006/relationships/image" Target="../media/image6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customXml" Target="../../customXml/item1232.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4.png"/><Relationship Id="rId36" Type="http://schemas.openxmlformats.org/officeDocument/2006/relationships/image" Target="../media/image54.png"/><Relationship Id="rId10" Type="http://schemas.openxmlformats.org/officeDocument/2006/relationships/customXml" Target="../../customXml/item1498.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701.xml"/><Relationship Id="rId9" Type="http://schemas.openxmlformats.org/officeDocument/2006/relationships/customXml" Target="../../customXml/item1885.xml"/><Relationship Id="rId14" Type="http://schemas.openxmlformats.org/officeDocument/2006/relationships/customXml" Target="../../customXml/item1750.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svg"/><Relationship Id="rId8" Type="http://schemas.openxmlformats.org/officeDocument/2006/relationships/customXml" Target="../../customXml/item1668.xml"/><Relationship Id="rId3" Type="http://schemas.openxmlformats.org/officeDocument/2006/relationships/customXml" Target="../../customXml/item234.xml"/><Relationship Id="rId12" Type="http://schemas.openxmlformats.org/officeDocument/2006/relationships/customXml" Target="../../customXml/item1921.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1.svg"/><Relationship Id="rId38" Type="http://schemas.openxmlformats.org/officeDocument/2006/relationships/image" Target="../media/image56.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758.xml"/><Relationship Id="rId18" Type="http://schemas.openxmlformats.org/officeDocument/2006/relationships/customXml" Target="../../customXml/item1324.xml"/><Relationship Id="rId26" Type="http://schemas.openxmlformats.org/officeDocument/2006/relationships/slideLayout" Target="../slideLayouts/slideLayout1.xml"/><Relationship Id="rId39" Type="http://schemas.openxmlformats.org/officeDocument/2006/relationships/image" Target="../media/image65.svg"/><Relationship Id="rId21" Type="http://schemas.openxmlformats.org/officeDocument/2006/relationships/customXml" Target="../../customXml/item1430.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712.xml"/><Relationship Id="rId2" Type="http://schemas.openxmlformats.org/officeDocument/2006/relationships/customXml" Target="../../customXml/item808.xml"/><Relationship Id="rId16" Type="http://schemas.openxmlformats.org/officeDocument/2006/relationships/customXml" Target="../../customXml/item1114.xml"/><Relationship Id="rId29" Type="http://schemas.openxmlformats.org/officeDocument/2006/relationships/image" Target="../media/image3.png"/><Relationship Id="rId11" Type="http://schemas.openxmlformats.org/officeDocument/2006/relationships/customXml" Target="../../customXml/item1856.xml"/><Relationship Id="rId24" Type="http://schemas.openxmlformats.org/officeDocument/2006/relationships/customXml" Target="../../customXml/item2111.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806.xml"/><Relationship Id="rId19" Type="http://schemas.openxmlformats.org/officeDocument/2006/relationships/customXml" Target="../../customXml/item1245.xml"/><Relationship Id="rId4" Type="http://schemas.openxmlformats.org/officeDocument/2006/relationships/customXml" Target="../../customXml/item1882.xml"/><Relationship Id="rId9" Type="http://schemas.openxmlformats.org/officeDocument/2006/relationships/customXml" Target="../../customXml/item922.xml"/><Relationship Id="rId14" Type="http://schemas.openxmlformats.org/officeDocument/2006/relationships/customXml" Target="../../customXml/item113.xml"/><Relationship Id="rId22" Type="http://schemas.openxmlformats.org/officeDocument/2006/relationships/customXml" Target="../../customXml/item1770.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1362.xml"/><Relationship Id="rId51" Type="http://schemas.openxmlformats.org/officeDocument/2006/relationships/image" Target="../media/image21.svg"/><Relationship Id="rId3" Type="http://schemas.openxmlformats.org/officeDocument/2006/relationships/customXml" Target="../../customXml/item447.xml"/><Relationship Id="rId12" Type="http://schemas.openxmlformats.org/officeDocument/2006/relationships/customXml" Target="../../customXml/item253.xml"/><Relationship Id="rId17" Type="http://schemas.openxmlformats.org/officeDocument/2006/relationships/customXml" Target="../../customXml/item2097.xml"/><Relationship Id="rId25" Type="http://schemas.openxmlformats.org/officeDocument/2006/relationships/customXml" Target="../../customXml/item849.xml"/><Relationship Id="rId33" Type="http://schemas.openxmlformats.org/officeDocument/2006/relationships/image" Target="../media/image7.png"/><Relationship Id="rId38" Type="http://schemas.openxmlformats.org/officeDocument/2006/relationships/image" Target="../media/image64.png"/><Relationship Id="rId46" Type="http://schemas.openxmlformats.org/officeDocument/2006/relationships/image" Target="../media/image56.png"/><Relationship Id="rId20" Type="http://schemas.openxmlformats.org/officeDocument/2006/relationships/customXml" Target="../../customXml/item1134.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489.xml"/><Relationship Id="rId6" Type="http://schemas.openxmlformats.org/officeDocument/2006/relationships/customXml" Target="../../customXml/item906.xml"/><Relationship Id="rId15" Type="http://schemas.openxmlformats.org/officeDocument/2006/relationships/customXml" Target="../../customXml/item1357.xml"/><Relationship Id="rId23" Type="http://schemas.openxmlformats.org/officeDocument/2006/relationships/customXml" Target="../../customXml/item1588.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59.png"/><Relationship Id="rId57" Type="http://schemas.openxmlformats.org/officeDocument/2006/relationships/slide" Target="slide26.xml"/><Relationship Id="rId10" Type="http://schemas.openxmlformats.org/officeDocument/2006/relationships/customXml" Target="../../customXml/item1616.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134.xml"/><Relationship Id="rId21" Type="http://schemas.openxmlformats.org/officeDocument/2006/relationships/image" Target="../media/image7.png"/><Relationship Id="rId7" Type="http://schemas.openxmlformats.org/officeDocument/2006/relationships/customXml" Target="../../customXml/item1784.xml"/><Relationship Id="rId12" Type="http://schemas.openxmlformats.org/officeDocument/2006/relationships/customXml" Target="../../customXml/item999.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6.png"/><Relationship Id="rId2" Type="http://schemas.openxmlformats.org/officeDocument/2006/relationships/customXml" Target="../../customXml/item637.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196.xml"/><Relationship Id="rId6" Type="http://schemas.openxmlformats.org/officeDocument/2006/relationships/customXml" Target="../../customXml/item1382.xml"/><Relationship Id="rId11" Type="http://schemas.openxmlformats.org/officeDocument/2006/relationships/customXml" Target="../../customXml/item232.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459.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2212.xml"/><Relationship Id="rId19" Type="http://schemas.openxmlformats.org/officeDocument/2006/relationships/image" Target="../media/image5.png"/><Relationship Id="rId31" Type="http://schemas.openxmlformats.org/officeDocument/2006/relationships/image" Target="../media/image59.png"/><Relationship Id="rId4" Type="http://schemas.openxmlformats.org/officeDocument/2006/relationships/customXml" Target="../../customXml/item1181.xml"/><Relationship Id="rId9" Type="http://schemas.openxmlformats.org/officeDocument/2006/relationships/customXml" Target="../../customXml/item1671.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777.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1819.xml"/><Relationship Id="rId21" Type="http://schemas.openxmlformats.org/officeDocument/2006/relationships/slide" Target="slide28.xml"/><Relationship Id="rId34" Type="http://schemas.openxmlformats.org/officeDocument/2006/relationships/image" Target="../media/image62.png"/><Relationship Id="rId7" Type="http://schemas.openxmlformats.org/officeDocument/2006/relationships/customXml" Target="../../customXml/item172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svg"/><Relationship Id="rId2" Type="http://schemas.openxmlformats.org/officeDocument/2006/relationships/customXml" Target="../../customXml/item132.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809.xml"/><Relationship Id="rId6" Type="http://schemas.openxmlformats.org/officeDocument/2006/relationships/customXml" Target="../../customXml/item1327.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60.png"/><Relationship Id="rId5" Type="http://schemas.openxmlformats.org/officeDocument/2006/relationships/customXml" Target="../../customXml/item2135.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9.svg"/><Relationship Id="rId4" Type="http://schemas.openxmlformats.org/officeDocument/2006/relationships/customXml" Target="../../customXml/item280.xml"/><Relationship Id="rId9" Type="http://schemas.openxmlformats.org/officeDocument/2006/relationships/customXml" Target="../../customXml/item840.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8.png"/><Relationship Id="rId35" Type="http://schemas.openxmlformats.org/officeDocument/2006/relationships/image" Target="../media/image63.svg"/><Relationship Id="rId8" Type="http://schemas.openxmlformats.org/officeDocument/2006/relationships/customXml" Target="../../customXml/item1548.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svg"/><Relationship Id="rId21" Type="http://schemas.openxmlformats.org/officeDocument/2006/relationships/image" Target="../media/image53.png"/><Relationship Id="rId34" Type="http://schemas.openxmlformats.org/officeDocument/2006/relationships/image" Target="../media/image39.svg"/><Relationship Id="rId7" Type="http://schemas.openxmlformats.org/officeDocument/2006/relationships/customXml" Target="../../customXml/item25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38.png"/><Relationship Id="rId38" Type="http://schemas.openxmlformats.org/officeDocument/2006/relationships/image" Target="../media/image60.png"/><Relationship Id="rId2" Type="http://schemas.openxmlformats.org/officeDocument/2006/relationships/customXml" Target="../../customXml/item2062.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9.svg"/><Relationship Id="rId1" Type="http://schemas.openxmlformats.org/officeDocument/2006/relationships/customXml" Target="../../customXml/item394.xml"/><Relationship Id="rId6" Type="http://schemas.openxmlformats.org/officeDocument/2006/relationships/customXml" Target="../../customXml/item1158.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8.svg"/><Relationship Id="rId37" Type="http://schemas.openxmlformats.org/officeDocument/2006/relationships/image" Target="../media/image70.svg"/><Relationship Id="rId5" Type="http://schemas.openxmlformats.org/officeDocument/2006/relationships/customXml" Target="../../customXml/item1716.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8.png"/><Relationship Id="rId36" Type="http://schemas.openxmlformats.org/officeDocument/2006/relationships/image" Target="../media/image69.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7.png"/><Relationship Id="rId4" Type="http://schemas.openxmlformats.org/officeDocument/2006/relationships/customXml" Target="../../customXml/item1218.xml"/><Relationship Id="rId9" Type="http://schemas.openxmlformats.org/officeDocument/2006/relationships/customXml" Target="../../customXml/item195.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194.xml"/><Relationship Id="rId3" Type="http://schemas.openxmlformats.org/officeDocument/2006/relationships/customXml" Target="../../customXml/item1751.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264.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8.svg"/><Relationship Id="rId21" Type="http://schemas.openxmlformats.org/officeDocument/2006/relationships/image" Target="../media/image3.png"/><Relationship Id="rId34" Type="http://schemas.openxmlformats.org/officeDocument/2006/relationships/image" Target="../media/image59.png"/><Relationship Id="rId42" Type="http://schemas.openxmlformats.org/officeDocument/2006/relationships/slide" Target="slide30.xml"/><Relationship Id="rId47" Type="http://schemas.openxmlformats.org/officeDocument/2006/relationships/image" Target="../media/image72.svg"/><Relationship Id="rId7" Type="http://schemas.openxmlformats.org/officeDocument/2006/relationships/customXml" Target="../../customXml/item419.xml"/><Relationship Id="rId2" Type="http://schemas.openxmlformats.org/officeDocument/2006/relationships/customXml" Target="../../customXml/item2147.xml"/><Relationship Id="rId16" Type="http://schemas.openxmlformats.org/officeDocument/2006/relationships/customXml" Target="../../customXml/item1335.xml"/><Relationship Id="rId29" Type="http://schemas.openxmlformats.org/officeDocument/2006/relationships/image" Target="../media/image54.png"/><Relationship Id="rId1" Type="http://schemas.openxmlformats.org/officeDocument/2006/relationships/customXml" Target="../../customXml/item584.xml"/><Relationship Id="rId6" Type="http://schemas.openxmlformats.org/officeDocument/2006/relationships/customXml" Target="../../customXml/item1204.xml"/><Relationship Id="rId11" Type="http://schemas.openxmlformats.org/officeDocument/2006/relationships/customXml" Target="../../customXml/item414.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225.xml"/><Relationship Id="rId15" Type="http://schemas.openxmlformats.org/officeDocument/2006/relationships/customXml" Target="../../customXml/item940.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334.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0.svg"/><Relationship Id="rId4" Type="http://schemas.openxmlformats.org/officeDocument/2006/relationships/customXml" Target="../../customXml/item1137.xml"/><Relationship Id="rId9" Type="http://schemas.openxmlformats.org/officeDocument/2006/relationships/customXml" Target="../../customXml/item1561.xml"/><Relationship Id="rId14" Type="http://schemas.openxmlformats.org/officeDocument/2006/relationships/customXml" Target="../../customXml/item1636.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69.png"/><Relationship Id="rId48" Type="http://schemas.openxmlformats.org/officeDocument/2006/relationships/image" Target="../media/image73.png"/><Relationship Id="rId8" Type="http://schemas.openxmlformats.org/officeDocument/2006/relationships/customXml" Target="../../customXml/item144.xml"/><Relationship Id="rId3" Type="http://schemas.openxmlformats.org/officeDocument/2006/relationships/customXml" Target="../../customXml/item673.xml"/><Relationship Id="rId12" Type="http://schemas.openxmlformats.org/officeDocument/2006/relationships/customXml" Target="../../customXml/item1559.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7.png"/><Relationship Id="rId46" Type="http://schemas.openxmlformats.org/officeDocument/2006/relationships/image" Target="../media/image71.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01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791.xml"/><Relationship Id="rId16" Type="http://schemas.openxmlformats.org/officeDocument/2006/relationships/image" Target="../media/image9.svg"/><Relationship Id="rId1" Type="http://schemas.openxmlformats.org/officeDocument/2006/relationships/customXml" Target="../../customXml/item201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214.xml"/><Relationship Id="rId18" Type="http://schemas.openxmlformats.org/officeDocument/2006/relationships/customXml" Target="../../customXml/item829.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7.png"/><Relationship Id="rId47" Type="http://schemas.openxmlformats.org/officeDocument/2006/relationships/image" Target="../media/image70.svg"/><Relationship Id="rId50" Type="http://schemas.openxmlformats.org/officeDocument/2006/relationships/image" Target="../media/image25.svg"/><Relationship Id="rId7" Type="http://schemas.openxmlformats.org/officeDocument/2006/relationships/customXml" Target="../../customXml/item376.xml"/><Relationship Id="rId2" Type="http://schemas.openxmlformats.org/officeDocument/2006/relationships/customXml" Target="../../customXml/item550.xml"/><Relationship Id="rId16" Type="http://schemas.openxmlformats.org/officeDocument/2006/relationships/customXml" Target="../../customXml/item1647.xml"/><Relationship Id="rId29" Type="http://schemas.openxmlformats.org/officeDocument/2006/relationships/image" Target="../media/image7.png"/><Relationship Id="rId11" Type="http://schemas.openxmlformats.org/officeDocument/2006/relationships/customXml" Target="../../customXml/item704.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828.xml"/><Relationship Id="rId10" Type="http://schemas.openxmlformats.org/officeDocument/2006/relationships/customXml" Target="../../customXml/item1625.xml"/><Relationship Id="rId19" Type="http://schemas.openxmlformats.org/officeDocument/2006/relationships/customXml" Target="../../customXml/item1629.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600.xml"/><Relationship Id="rId9" Type="http://schemas.openxmlformats.org/officeDocument/2006/relationships/customXml" Target="../../customXml/item1735.xml"/><Relationship Id="rId14" Type="http://schemas.openxmlformats.org/officeDocument/2006/relationships/customXml" Target="../../customXml/item1352.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68.svg"/><Relationship Id="rId48" Type="http://schemas.openxmlformats.org/officeDocument/2006/relationships/slide" Target="slide28.xml"/><Relationship Id="rId8" Type="http://schemas.openxmlformats.org/officeDocument/2006/relationships/customXml" Target="../../customXml/item229.xml"/><Relationship Id="rId51" Type="http://schemas.openxmlformats.org/officeDocument/2006/relationships/image" Target="../media/image48.png"/><Relationship Id="rId3" Type="http://schemas.openxmlformats.org/officeDocument/2006/relationships/customXml" Target="../../customXml/item851.xml"/><Relationship Id="rId12" Type="http://schemas.openxmlformats.org/officeDocument/2006/relationships/customXml" Target="../../customXml/item1399.xml"/><Relationship Id="rId17" Type="http://schemas.openxmlformats.org/officeDocument/2006/relationships/customXml" Target="../../customXml/item101.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9.png"/><Relationship Id="rId20" Type="http://schemas.openxmlformats.org/officeDocument/2006/relationships/customXml" Target="../../customXml/item268.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2204.xml"/><Relationship Id="rId6" Type="http://schemas.openxmlformats.org/officeDocument/2006/relationships/customXml" Target="../../customXml/item1220.xml"/><Relationship Id="rId15" Type="http://schemas.openxmlformats.org/officeDocument/2006/relationships/customXml" Target="../../customXml/item1257.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1.svg"/><Relationship Id="rId3" Type="http://schemas.openxmlformats.org/officeDocument/2006/relationships/customXml" Target="../../customXml/item1697.xml"/><Relationship Id="rId21" Type="http://schemas.openxmlformats.org/officeDocument/2006/relationships/image" Target="../media/image67.png"/><Relationship Id="rId7" Type="http://schemas.openxmlformats.org/officeDocument/2006/relationships/customXml" Target="../../customXml/item1221.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0.png"/><Relationship Id="rId2" Type="http://schemas.openxmlformats.org/officeDocument/2006/relationships/customXml" Target="../../customXml/item1064.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997.xml"/><Relationship Id="rId6" Type="http://schemas.openxmlformats.org/officeDocument/2006/relationships/customXml" Target="../../customXml/item1976.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035.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783.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857.xml"/><Relationship Id="rId18" Type="http://schemas.openxmlformats.org/officeDocument/2006/relationships/customXml" Target="../../customXml/item466.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722.xml"/><Relationship Id="rId34" Type="http://schemas.openxmlformats.org/officeDocument/2006/relationships/image" Target="../media/image9.svg"/><Relationship Id="rId42" Type="http://schemas.openxmlformats.org/officeDocument/2006/relationships/image" Target="../media/image60.png"/><Relationship Id="rId7" Type="http://schemas.openxmlformats.org/officeDocument/2006/relationships/customXml" Target="../../customXml/item1069.xml"/><Relationship Id="rId2" Type="http://schemas.openxmlformats.org/officeDocument/2006/relationships/customXml" Target="../../customXml/item887.xml"/><Relationship Id="rId16" Type="http://schemas.openxmlformats.org/officeDocument/2006/relationships/customXml" Target="../../customXml/item619.xml"/><Relationship Id="rId20" Type="http://schemas.openxmlformats.org/officeDocument/2006/relationships/customXml" Target="../../customXml/item1140.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57.xml"/><Relationship Id="rId6" Type="http://schemas.openxmlformats.org/officeDocument/2006/relationships/customXml" Target="../../customXml/item1950.xml"/><Relationship Id="rId11" Type="http://schemas.openxmlformats.org/officeDocument/2006/relationships/customXml" Target="../../customXml/item1494.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8.svg"/><Relationship Id="rId40" Type="http://schemas.openxmlformats.org/officeDocument/2006/relationships/image" Target="../media/image10.png"/><Relationship Id="rId5" Type="http://schemas.openxmlformats.org/officeDocument/2006/relationships/customXml" Target="../../customXml/item1005.xml"/><Relationship Id="rId15" Type="http://schemas.openxmlformats.org/officeDocument/2006/relationships/customXml" Target="../../customXml/item810.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7.png"/><Relationship Id="rId10" Type="http://schemas.openxmlformats.org/officeDocument/2006/relationships/customXml" Target="../../customXml/item1659.xml"/><Relationship Id="rId19" Type="http://schemas.openxmlformats.org/officeDocument/2006/relationships/customXml" Target="../../customXml/item1574.xml"/><Relationship Id="rId31" Type="http://schemas.openxmlformats.org/officeDocument/2006/relationships/image" Target="../media/image7.png"/><Relationship Id="rId4" Type="http://schemas.openxmlformats.org/officeDocument/2006/relationships/customXml" Target="../../customXml/item2035.xml"/><Relationship Id="rId9" Type="http://schemas.openxmlformats.org/officeDocument/2006/relationships/customXml" Target="../../customXml/item1664.xml"/><Relationship Id="rId14" Type="http://schemas.openxmlformats.org/officeDocument/2006/relationships/customXml" Target="../../customXml/item1602.xml"/><Relationship Id="rId22" Type="http://schemas.openxmlformats.org/officeDocument/2006/relationships/customXml" Target="../../customXml/item1058.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1.svg"/><Relationship Id="rId8" Type="http://schemas.openxmlformats.org/officeDocument/2006/relationships/customXml" Target="../../customXml/item1246.xml"/><Relationship Id="rId3" Type="http://schemas.openxmlformats.org/officeDocument/2006/relationships/customXml" Target="../../customXml/item1128.xml"/><Relationship Id="rId12" Type="http://schemas.openxmlformats.org/officeDocument/2006/relationships/customXml" Target="../../customXml/item1463.xml"/><Relationship Id="rId17" Type="http://schemas.openxmlformats.org/officeDocument/2006/relationships/customXml" Target="../../customXml/item1884.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 Type="http://schemas.openxmlformats.org/officeDocument/2006/relationships/customXml" Target="../../customXml/item423.xml"/><Relationship Id="rId21" Type="http://schemas.openxmlformats.org/officeDocument/2006/relationships/image" Target="../media/image54.png"/><Relationship Id="rId34" Type="http://schemas.openxmlformats.org/officeDocument/2006/relationships/image" Target="../media/image60.png"/><Relationship Id="rId7" Type="http://schemas.openxmlformats.org/officeDocument/2006/relationships/customXml" Target="../../customXml/item148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9.svg"/><Relationship Id="rId2" Type="http://schemas.openxmlformats.org/officeDocument/2006/relationships/customXml" Target="../../customXml/item136.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8.svg"/><Relationship Id="rId1" Type="http://schemas.openxmlformats.org/officeDocument/2006/relationships/customXml" Target="../../customXml/item1665.xml"/><Relationship Id="rId6" Type="http://schemas.openxmlformats.org/officeDocument/2006/relationships/customXml" Target="../../customXml/item771.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8.png"/><Relationship Id="rId5" Type="http://schemas.openxmlformats.org/officeDocument/2006/relationships/customXml" Target="../../customXml/item760.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image" Target="../media/image67.pn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9.svg"/><Relationship Id="rId4" Type="http://schemas.openxmlformats.org/officeDocument/2006/relationships/customXml" Target="../../customXml/item71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slide" Target="slide29.xml"/><Relationship Id="rId30" Type="http://schemas.openxmlformats.org/officeDocument/2006/relationships/image" Target="../media/image38.png"/><Relationship Id="rId35" Type="http://schemas.openxmlformats.org/officeDocument/2006/relationships/image" Target="../media/image61.svg"/><Relationship Id="rId8" Type="http://schemas.openxmlformats.org/officeDocument/2006/relationships/customXml" Target="../../customXml/item1286.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686.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74.png"/><Relationship Id="rId21" Type="http://schemas.openxmlformats.org/officeDocument/2006/relationships/image" Target="../media/image4.png"/><Relationship Id="rId34" Type="http://schemas.openxmlformats.org/officeDocument/2006/relationships/image" Target="../media/image56.png"/><Relationship Id="rId7" Type="http://schemas.openxmlformats.org/officeDocument/2006/relationships/customXml" Target="../../customXml/item679.xml"/><Relationship Id="rId12" Type="http://schemas.openxmlformats.org/officeDocument/2006/relationships/customXml" Target="../../customXml/item1222.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slide" Target="slide35.xml"/><Relationship Id="rId2" Type="http://schemas.openxmlformats.org/officeDocument/2006/relationships/customXml" Target="../../customXml/item816.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2041.xml"/><Relationship Id="rId6" Type="http://schemas.openxmlformats.org/officeDocument/2006/relationships/customXml" Target="../../customXml/item526.xml"/><Relationship Id="rId11" Type="http://schemas.openxmlformats.org/officeDocument/2006/relationships/customXml" Target="../../customXml/item2124.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5.svg"/><Relationship Id="rId5" Type="http://schemas.openxmlformats.org/officeDocument/2006/relationships/customXml" Target="../../customXml/item156.xml"/><Relationship Id="rId15" Type="http://schemas.openxmlformats.org/officeDocument/2006/relationships/customXml" Target="../../customXml/item231.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433.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386.xml"/><Relationship Id="rId9" Type="http://schemas.openxmlformats.org/officeDocument/2006/relationships/customXml" Target="../../customXml/item960.xml"/><Relationship Id="rId14" Type="http://schemas.openxmlformats.org/officeDocument/2006/relationships/customXml" Target="../../customXml/item1865.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295.xml"/><Relationship Id="rId3" Type="http://schemas.openxmlformats.org/officeDocument/2006/relationships/customXml" Target="../../customXml/item1461.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2061.xml"/><Relationship Id="rId18" Type="http://schemas.openxmlformats.org/officeDocument/2006/relationships/customXml" Target="../../customXml/item425.xml"/><Relationship Id="rId26" Type="http://schemas.openxmlformats.org/officeDocument/2006/relationships/customXml" Target="../../customXml/item2094.xml"/><Relationship Id="rId39" Type="http://schemas.openxmlformats.org/officeDocument/2006/relationships/image" Target="../media/image67.png"/><Relationship Id="rId21" Type="http://schemas.openxmlformats.org/officeDocument/2006/relationships/customXml" Target="../../customXml/item1507.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33.svg"/><Relationship Id="rId7" Type="http://schemas.openxmlformats.org/officeDocument/2006/relationships/customXml" Target="../../customXml/item1319.xml"/><Relationship Id="rId2" Type="http://schemas.openxmlformats.org/officeDocument/2006/relationships/customXml" Target="../../customXml/item363.xml"/><Relationship Id="rId16" Type="http://schemas.openxmlformats.org/officeDocument/2006/relationships/customXml" Target="../../customXml/item813.xml"/><Relationship Id="rId29" Type="http://schemas.openxmlformats.org/officeDocument/2006/relationships/customXml" Target="../../customXml/item341.xml"/><Relationship Id="rId11" Type="http://schemas.openxmlformats.org/officeDocument/2006/relationships/customXml" Target="../../customXml/item117.xml"/><Relationship Id="rId24" Type="http://schemas.openxmlformats.org/officeDocument/2006/relationships/customXml" Target="../../customXml/item293.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8.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2198.xml"/><Relationship Id="rId10" Type="http://schemas.openxmlformats.org/officeDocument/2006/relationships/customXml" Target="../../customXml/item2089.xml"/><Relationship Id="rId19" Type="http://schemas.openxmlformats.org/officeDocument/2006/relationships/customXml" Target="../../customXml/item162.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5.svg"/><Relationship Id="rId4" Type="http://schemas.openxmlformats.org/officeDocument/2006/relationships/customXml" Target="../../customXml/item1066.xml"/><Relationship Id="rId9" Type="http://schemas.openxmlformats.org/officeDocument/2006/relationships/customXml" Target="../../customXml/item1197.xml"/><Relationship Id="rId14" Type="http://schemas.openxmlformats.org/officeDocument/2006/relationships/customXml" Target="../../customXml/item323.xml"/><Relationship Id="rId22" Type="http://schemas.openxmlformats.org/officeDocument/2006/relationships/customXml" Target="../../customXml/item2116.xml"/><Relationship Id="rId27" Type="http://schemas.openxmlformats.org/officeDocument/2006/relationships/customXml" Target="../../customXml/item1656.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496.xml"/><Relationship Id="rId51" Type="http://schemas.openxmlformats.org/officeDocument/2006/relationships/image" Target="../media/image74.png"/><Relationship Id="rId3" Type="http://schemas.openxmlformats.org/officeDocument/2006/relationships/customXml" Target="../../customXml/item2171.xml"/><Relationship Id="rId12" Type="http://schemas.openxmlformats.org/officeDocument/2006/relationships/customXml" Target="../../customXml/item2052.xml"/><Relationship Id="rId17" Type="http://schemas.openxmlformats.org/officeDocument/2006/relationships/customXml" Target="../../customXml/item2009.xml"/><Relationship Id="rId25" Type="http://schemas.openxmlformats.org/officeDocument/2006/relationships/customXml" Target="../../customXml/item1847.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758.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132.xml"/><Relationship Id="rId6" Type="http://schemas.openxmlformats.org/officeDocument/2006/relationships/customXml" Target="../../customXml/item206.xml"/><Relationship Id="rId15" Type="http://schemas.openxmlformats.org/officeDocument/2006/relationships/customXml" Target="../../customXml/item1449.xml"/><Relationship Id="rId23" Type="http://schemas.openxmlformats.org/officeDocument/2006/relationships/customXml" Target="../../customXml/item1178.xml"/><Relationship Id="rId28" Type="http://schemas.openxmlformats.org/officeDocument/2006/relationships/customXml" Target="../../customXml/item91.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846.xml"/><Relationship Id="rId18" Type="http://schemas.openxmlformats.org/officeDocument/2006/relationships/image" Target="../media/image3.png"/><Relationship Id="rId26" Type="http://schemas.openxmlformats.org/officeDocument/2006/relationships/image" Target="../media/image38.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907.xml"/><Relationship Id="rId12" Type="http://schemas.openxmlformats.org/officeDocument/2006/relationships/customXml" Target="../../customXml/item165.xml"/><Relationship Id="rId17" Type="http://schemas.openxmlformats.org/officeDocument/2006/relationships/image" Target="../media/image2.png"/><Relationship Id="rId25" Type="http://schemas.openxmlformats.org/officeDocument/2006/relationships/image" Target="../media/image68.svg"/><Relationship Id="rId33" Type="http://schemas.openxmlformats.org/officeDocument/2006/relationships/image" Target="../media/image57.png"/><Relationship Id="rId2" Type="http://schemas.openxmlformats.org/officeDocument/2006/relationships/customXml" Target="../../customXml/item336.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1276.xml"/><Relationship Id="rId6" Type="http://schemas.openxmlformats.org/officeDocument/2006/relationships/customXml" Target="../../customXml/item327.xml"/><Relationship Id="rId11" Type="http://schemas.openxmlformats.org/officeDocument/2006/relationships/customXml" Target="../../customXml/item1192.xml"/><Relationship Id="rId24" Type="http://schemas.openxmlformats.org/officeDocument/2006/relationships/image" Target="../media/image67.png"/><Relationship Id="rId32" Type="http://schemas.openxmlformats.org/officeDocument/2006/relationships/image" Target="../media/image56.png"/><Relationship Id="rId37" Type="http://schemas.openxmlformats.org/officeDocument/2006/relationships/image" Target="../media/image61.svg"/><Relationship Id="rId5" Type="http://schemas.openxmlformats.org/officeDocument/2006/relationships/customXml" Target="../../customXml/item1316.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customXml" Target="../../customXml/item1163.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33.xml"/><Relationship Id="rId9" Type="http://schemas.openxmlformats.org/officeDocument/2006/relationships/customXml" Target="../../customXml/item38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506.xml"/><Relationship Id="rId3" Type="http://schemas.openxmlformats.org/officeDocument/2006/relationships/customXml" Target="../../customXml/item1100.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 Type="http://schemas.openxmlformats.org/officeDocument/2006/relationships/customXml" Target="../../customXml/item666.xml"/><Relationship Id="rId21" Type="http://schemas.openxmlformats.org/officeDocument/2006/relationships/image" Target="../media/image52.png"/><Relationship Id="rId34" Type="http://schemas.openxmlformats.org/officeDocument/2006/relationships/image" Target="../media/image9.svg"/><Relationship Id="rId7" Type="http://schemas.openxmlformats.org/officeDocument/2006/relationships/customXml" Target="../../customXml/item1420.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8.png"/><Relationship Id="rId2" Type="http://schemas.openxmlformats.org/officeDocument/2006/relationships/customXml" Target="../../customXml/item2153.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7.png"/><Relationship Id="rId1" Type="http://schemas.openxmlformats.org/officeDocument/2006/relationships/customXml" Target="../../customXml/item2201.xml"/><Relationship Id="rId6" Type="http://schemas.openxmlformats.org/officeDocument/2006/relationships/customXml" Target="../../customXml/item1539.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9.svg"/><Relationship Id="rId5" Type="http://schemas.openxmlformats.org/officeDocument/2006/relationships/customXml" Target="../../customXml/item63.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svg"/><Relationship Id="rId10" Type="http://schemas.openxmlformats.org/officeDocument/2006/relationships/customXml" Target="../../customXml/item1323.xml"/><Relationship Id="rId19" Type="http://schemas.openxmlformats.org/officeDocument/2006/relationships/image" Target="../media/image7.png"/><Relationship Id="rId31" Type="http://schemas.openxmlformats.org/officeDocument/2006/relationships/image" Target="../media/image38.png"/><Relationship Id="rId4" Type="http://schemas.openxmlformats.org/officeDocument/2006/relationships/customXml" Target="../../customXml/item1440.xml"/><Relationship Id="rId9" Type="http://schemas.openxmlformats.org/officeDocument/2006/relationships/customXml" Target="../../customXml/item689.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8.svg"/><Relationship Id="rId35" Type="http://schemas.openxmlformats.org/officeDocument/2006/relationships/image" Target="../media/image60.png"/><Relationship Id="rId8" Type="http://schemas.openxmlformats.org/officeDocument/2006/relationships/customXml" Target="../../customXml/item1567.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792.xml"/><Relationship Id="rId21" Type="http://schemas.openxmlformats.org/officeDocument/2006/relationships/image" Target="../media/image61.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8.svg"/><Relationship Id="rId2" Type="http://schemas.openxmlformats.org/officeDocument/2006/relationships/customXml" Target="../../customXml/item1641.xml"/><Relationship Id="rId16" Type="http://schemas.openxmlformats.org/officeDocument/2006/relationships/image" Target="../media/image67.png"/><Relationship Id="rId20" Type="http://schemas.openxmlformats.org/officeDocument/2006/relationships/image" Target="../media/image60.png"/><Relationship Id="rId1" Type="http://schemas.openxmlformats.org/officeDocument/2006/relationships/customXml" Target="../../customXml/item2042.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273.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434.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2209.xml"/><Relationship Id="rId21" Type="http://schemas.openxmlformats.org/officeDocument/2006/relationships/image" Target="../media/image53.png"/><Relationship Id="rId7" Type="http://schemas.openxmlformats.org/officeDocument/2006/relationships/customXml" Target="../../customXml/item121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svg"/><Relationship Id="rId2" Type="http://schemas.openxmlformats.org/officeDocument/2006/relationships/customXml" Target="../../customXml/item258.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8.svg"/><Relationship Id="rId1" Type="http://schemas.openxmlformats.org/officeDocument/2006/relationships/customXml" Target="../../customXml/item1746.xml"/><Relationship Id="rId6" Type="http://schemas.openxmlformats.org/officeDocument/2006/relationships/customXml" Target="../../customXml/item685.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60.png"/><Relationship Id="rId5" Type="http://schemas.openxmlformats.org/officeDocument/2006/relationships/customXml" Target="../../customXml/item1756.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9.svg"/><Relationship Id="rId4" Type="http://schemas.openxmlformats.org/officeDocument/2006/relationships/customXml" Target="../../customXml/item2100.xml"/><Relationship Id="rId9" Type="http://schemas.openxmlformats.org/officeDocument/2006/relationships/customXml" Target="../../customXml/item2054.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38.png"/><Relationship Id="rId8" Type="http://schemas.openxmlformats.org/officeDocument/2006/relationships/customXml" Target="../../customXml/item1922.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109.xml"/><Relationship Id="rId18" Type="http://schemas.openxmlformats.org/officeDocument/2006/relationships/customXml" Target="../../customXml/item1904.xml"/><Relationship Id="rId26" Type="http://schemas.openxmlformats.org/officeDocument/2006/relationships/customXml" Target="../../customXml/item2239.xml"/><Relationship Id="rId39" Type="http://schemas.openxmlformats.org/officeDocument/2006/relationships/image" Target="../media/image4.png"/><Relationship Id="rId21" Type="http://schemas.openxmlformats.org/officeDocument/2006/relationships/customXml" Target="../../customXml/item987.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902.xml"/><Relationship Id="rId2" Type="http://schemas.openxmlformats.org/officeDocument/2006/relationships/customXml" Target="../../customXml/item1265.xml"/><Relationship Id="rId16" Type="http://schemas.openxmlformats.org/officeDocument/2006/relationships/customXml" Target="../../customXml/item1123.xml"/><Relationship Id="rId29" Type="http://schemas.openxmlformats.org/officeDocument/2006/relationships/customXml" Target="../../customXml/item1101.xml"/><Relationship Id="rId11" Type="http://schemas.openxmlformats.org/officeDocument/2006/relationships/customXml" Target="../../customXml/item2104.xml"/><Relationship Id="rId24" Type="http://schemas.openxmlformats.org/officeDocument/2006/relationships/customXml" Target="../../customXml/item344.xml"/><Relationship Id="rId32" Type="http://schemas.openxmlformats.org/officeDocument/2006/relationships/customXml" Target="../../customXml/item527.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999.xml"/><Relationship Id="rId19" Type="http://schemas.openxmlformats.org/officeDocument/2006/relationships/customXml" Target="../../customXml/item330.xml"/><Relationship Id="rId4" Type="http://schemas.openxmlformats.org/officeDocument/2006/relationships/customXml" Target="../../customXml/item1679.xml"/><Relationship Id="rId9" Type="http://schemas.openxmlformats.org/officeDocument/2006/relationships/customXml" Target="../../customXml/item1488.xml"/><Relationship Id="rId14" Type="http://schemas.openxmlformats.org/officeDocument/2006/relationships/customXml" Target="../../customXml/item2238.xml"/><Relationship Id="rId22" Type="http://schemas.openxmlformats.org/officeDocument/2006/relationships/customXml" Target="../../customXml/item46.xml"/><Relationship Id="rId27" Type="http://schemas.openxmlformats.org/officeDocument/2006/relationships/customXml" Target="../../customXml/item409.xml"/><Relationship Id="rId30" Type="http://schemas.openxmlformats.org/officeDocument/2006/relationships/customXml" Target="../../customXml/item1329.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720.xml"/><Relationship Id="rId51" Type="http://schemas.openxmlformats.org/officeDocument/2006/relationships/image" Target="../media/image16.png"/><Relationship Id="rId3" Type="http://schemas.openxmlformats.org/officeDocument/2006/relationships/customXml" Target="../../customXml/item1366.xml"/><Relationship Id="rId12" Type="http://schemas.openxmlformats.org/officeDocument/2006/relationships/customXml" Target="../../customXml/item614.xml"/><Relationship Id="rId17" Type="http://schemas.openxmlformats.org/officeDocument/2006/relationships/customXml" Target="../../customXml/item1585.xml"/><Relationship Id="rId25" Type="http://schemas.openxmlformats.org/officeDocument/2006/relationships/customXml" Target="../../customXml/item1483.xml"/><Relationship Id="rId33" Type="http://schemas.openxmlformats.org/officeDocument/2006/relationships/customXml" Target="../../customXml/item267.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869.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68.xml"/><Relationship Id="rId6" Type="http://schemas.openxmlformats.org/officeDocument/2006/relationships/customXml" Target="../../customXml/item1925.xml"/><Relationship Id="rId15" Type="http://schemas.openxmlformats.org/officeDocument/2006/relationships/customXml" Target="../../customXml/item155.xml"/><Relationship Id="rId23" Type="http://schemas.openxmlformats.org/officeDocument/2006/relationships/customXml" Target="../../customXml/item919.xml"/><Relationship Id="rId28" Type="http://schemas.openxmlformats.org/officeDocument/2006/relationships/customXml" Target="../../customXml/item2165.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575.xml"/><Relationship Id="rId31" Type="http://schemas.openxmlformats.org/officeDocument/2006/relationships/customXml" Target="../../customXml/item706.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650.xml"/><Relationship Id="rId21" Type="http://schemas.openxmlformats.org/officeDocument/2006/relationships/image" Target="../media/image39.svg"/><Relationship Id="rId7" Type="http://schemas.openxmlformats.org/officeDocument/2006/relationships/customXml" Target="../../customXml/item601.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40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119.xml"/><Relationship Id="rId6" Type="http://schemas.openxmlformats.org/officeDocument/2006/relationships/customXml" Target="../../customXml/item1963.xml"/><Relationship Id="rId11" Type="http://schemas.openxmlformats.org/officeDocument/2006/relationships/image" Target="../media/image2.png"/><Relationship Id="rId5" Type="http://schemas.openxmlformats.org/officeDocument/2006/relationships/customXml" Target="../../customXml/item620.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525.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60.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967.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941.xml"/><Relationship Id="rId21" Type="http://schemas.openxmlformats.org/officeDocument/2006/relationships/image" Target="../media/image2.png"/><Relationship Id="rId7" Type="http://schemas.openxmlformats.org/officeDocument/2006/relationships/customXml" Target="../../customXml/item1618.xml"/><Relationship Id="rId12" Type="http://schemas.openxmlformats.org/officeDocument/2006/relationships/customXml" Target="../../customXml/item102.xml"/><Relationship Id="rId17" Type="http://schemas.openxmlformats.org/officeDocument/2006/relationships/customXml" Target="../../customXml/item1752.xml"/><Relationship Id="rId25" Type="http://schemas.openxmlformats.org/officeDocument/2006/relationships/image" Target="../media/image6.png"/><Relationship Id="rId33" Type="http://schemas.openxmlformats.org/officeDocument/2006/relationships/image" Target="../media/image61.svg"/><Relationship Id="rId2" Type="http://schemas.openxmlformats.org/officeDocument/2006/relationships/customXml" Target="../../customXml/item1299.xml"/><Relationship Id="rId16" Type="http://schemas.openxmlformats.org/officeDocument/2006/relationships/customXml" Target="../../customXml/item645.xml"/><Relationship Id="rId20" Type="http://schemas.openxmlformats.org/officeDocument/2006/relationships/image" Target="../media/image1.png"/><Relationship Id="rId29" Type="http://schemas.openxmlformats.org/officeDocument/2006/relationships/image" Target="../media/image68.svg"/><Relationship Id="rId1" Type="http://schemas.openxmlformats.org/officeDocument/2006/relationships/customXml" Target="../../customXml/item1764.xml"/><Relationship Id="rId6" Type="http://schemas.openxmlformats.org/officeDocument/2006/relationships/customXml" Target="../../customXml/item740.xml"/><Relationship Id="rId11" Type="http://schemas.openxmlformats.org/officeDocument/2006/relationships/customXml" Target="../../customXml/item502.xml"/><Relationship Id="rId24" Type="http://schemas.openxmlformats.org/officeDocument/2006/relationships/image" Target="../media/image5.png"/><Relationship Id="rId32" Type="http://schemas.openxmlformats.org/officeDocument/2006/relationships/image" Target="../media/image60.png"/><Relationship Id="rId5" Type="http://schemas.openxmlformats.org/officeDocument/2006/relationships/customXml" Target="../../customXml/item2031.xml"/><Relationship Id="rId15" Type="http://schemas.openxmlformats.org/officeDocument/2006/relationships/customXml" Target="../../customXml/item1049.xml"/><Relationship Id="rId23" Type="http://schemas.openxmlformats.org/officeDocument/2006/relationships/image" Target="../media/image4.png"/><Relationship Id="rId28" Type="http://schemas.openxmlformats.org/officeDocument/2006/relationships/image" Target="../media/image67.png"/><Relationship Id="rId10" Type="http://schemas.openxmlformats.org/officeDocument/2006/relationships/customXml" Target="../../customXml/item1543.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1699.xml"/><Relationship Id="rId9" Type="http://schemas.openxmlformats.org/officeDocument/2006/relationships/customXml" Target="../../customXml/item494.xml"/><Relationship Id="rId14" Type="http://schemas.openxmlformats.org/officeDocument/2006/relationships/customXml" Target="../../customXml/item256.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839.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969.xml"/><Relationship Id="rId21" Type="http://schemas.openxmlformats.org/officeDocument/2006/relationships/image" Target="../media/image39.svg"/><Relationship Id="rId7" Type="http://schemas.openxmlformats.org/officeDocument/2006/relationships/customXml" Target="../../customXml/item1346.xml"/><Relationship Id="rId12" Type="http://schemas.openxmlformats.org/officeDocument/2006/relationships/image" Target="../media/image3.png"/><Relationship Id="rId17" Type="http://schemas.openxmlformats.org/officeDocument/2006/relationships/slide" Target="slide43.xml"/><Relationship Id="rId2" Type="http://schemas.openxmlformats.org/officeDocument/2006/relationships/customXml" Target="../../customXml/item26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658.xml"/><Relationship Id="rId6" Type="http://schemas.openxmlformats.org/officeDocument/2006/relationships/customXml" Target="../../customXml/item1330.xml"/><Relationship Id="rId11" Type="http://schemas.openxmlformats.org/officeDocument/2006/relationships/image" Target="../media/image2.png"/><Relationship Id="rId5" Type="http://schemas.openxmlformats.org/officeDocument/2006/relationships/customXml" Target="../../customXml/item781.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600.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0.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599.xml"/><Relationship Id="rId117" Type="http://schemas.openxmlformats.org/officeDocument/2006/relationships/image" Target="../media/image68.svg"/><Relationship Id="rId21" Type="http://schemas.openxmlformats.org/officeDocument/2006/relationships/customXml" Target="../../customXml/item1297.xml"/><Relationship Id="rId42" Type="http://schemas.openxmlformats.org/officeDocument/2006/relationships/customXml" Target="../../customXml/item308.xml"/><Relationship Id="rId47" Type="http://schemas.openxmlformats.org/officeDocument/2006/relationships/customXml" Target="../../customXml/item276.xml"/><Relationship Id="rId63" Type="http://schemas.openxmlformats.org/officeDocument/2006/relationships/customXml" Target="../../customXml/item1910.xml"/><Relationship Id="rId68" Type="http://schemas.openxmlformats.org/officeDocument/2006/relationships/customXml" Target="../../customXml/item1237.xml"/><Relationship Id="rId84" Type="http://schemas.openxmlformats.org/officeDocument/2006/relationships/customXml" Target="../../customXml/item209.xml"/><Relationship Id="rId89" Type="http://schemas.openxmlformats.org/officeDocument/2006/relationships/customXml" Target="../../customXml/item1696.xml"/><Relationship Id="rId112" Type="http://schemas.openxmlformats.org/officeDocument/2006/relationships/image" Target="../media/image5.png"/><Relationship Id="rId16" Type="http://schemas.openxmlformats.org/officeDocument/2006/relationships/customXml" Target="../../customXml/item22.xml"/><Relationship Id="rId107" Type="http://schemas.openxmlformats.org/officeDocument/2006/relationships/notesSlide" Target="../notesSlides/notesSlide39.xml"/><Relationship Id="rId11" Type="http://schemas.openxmlformats.org/officeDocument/2006/relationships/customXml" Target="../../customXml/item532.xml"/><Relationship Id="rId32" Type="http://schemas.openxmlformats.org/officeDocument/2006/relationships/customXml" Target="../../customXml/item257.xml"/><Relationship Id="rId37" Type="http://schemas.openxmlformats.org/officeDocument/2006/relationships/customXml" Target="../../customXml/item373.xml"/><Relationship Id="rId53" Type="http://schemas.openxmlformats.org/officeDocument/2006/relationships/customXml" Target="../../customXml/item1899.xml"/><Relationship Id="rId58" Type="http://schemas.openxmlformats.org/officeDocument/2006/relationships/customXml" Target="../../customXml/item1564.xml"/><Relationship Id="rId74" Type="http://schemas.openxmlformats.org/officeDocument/2006/relationships/customXml" Target="../../customXml/item864.xml"/><Relationship Id="rId79" Type="http://schemas.openxmlformats.org/officeDocument/2006/relationships/customXml" Target="../../customXml/item610.xml"/><Relationship Id="rId102" Type="http://schemas.openxmlformats.org/officeDocument/2006/relationships/customXml" Target="../../customXml/item1054.xml"/><Relationship Id="rId123" Type="http://schemas.openxmlformats.org/officeDocument/2006/relationships/image" Target="../media/image11.svg"/><Relationship Id="rId5" Type="http://schemas.openxmlformats.org/officeDocument/2006/relationships/customXml" Target="../../customXml/item8.xml"/><Relationship Id="rId90" Type="http://schemas.openxmlformats.org/officeDocument/2006/relationships/customXml" Target="../../customXml/item463.xml"/><Relationship Id="rId95" Type="http://schemas.openxmlformats.org/officeDocument/2006/relationships/customXml" Target="../../customXml/item624.xml"/><Relationship Id="rId22" Type="http://schemas.openxmlformats.org/officeDocument/2006/relationships/customXml" Target="../../customXml/item1944.xml"/><Relationship Id="rId27" Type="http://schemas.openxmlformats.org/officeDocument/2006/relationships/customXml" Target="../../customXml/item1062.xml"/><Relationship Id="rId43" Type="http://schemas.openxmlformats.org/officeDocument/2006/relationships/customXml" Target="../../customXml/item939.xml"/><Relationship Id="rId48" Type="http://schemas.openxmlformats.org/officeDocument/2006/relationships/customXml" Target="../../customXml/item408.xml"/><Relationship Id="rId64" Type="http://schemas.openxmlformats.org/officeDocument/2006/relationships/customXml" Target="../../customXml/item1883.xml"/><Relationship Id="rId69" Type="http://schemas.openxmlformats.org/officeDocument/2006/relationships/customXml" Target="../../customXml/item1592.xml"/><Relationship Id="rId113" Type="http://schemas.openxmlformats.org/officeDocument/2006/relationships/image" Target="../media/image6.png"/><Relationship Id="rId118" Type="http://schemas.openxmlformats.org/officeDocument/2006/relationships/image" Target="../media/image38.png"/><Relationship Id="rId80" Type="http://schemas.openxmlformats.org/officeDocument/2006/relationships/customXml" Target="../../customXml/item135.xml"/><Relationship Id="rId85" Type="http://schemas.openxmlformats.org/officeDocument/2006/relationships/customXml" Target="../../customXml/item1308.xml"/><Relationship Id="rId12" Type="http://schemas.openxmlformats.org/officeDocument/2006/relationships/customXml" Target="../../customXml/item282.xml"/><Relationship Id="rId17" Type="http://schemas.openxmlformats.org/officeDocument/2006/relationships/customXml" Target="../../customXml/item806.xml"/><Relationship Id="rId33" Type="http://schemas.openxmlformats.org/officeDocument/2006/relationships/customXml" Target="../../customXml/item1846.xml"/><Relationship Id="rId38" Type="http://schemas.openxmlformats.org/officeDocument/2006/relationships/customXml" Target="../../customXml/item174.xml"/><Relationship Id="rId59" Type="http://schemas.openxmlformats.org/officeDocument/2006/relationships/customXml" Target="../../customXml/item20.xml"/><Relationship Id="rId103" Type="http://schemas.openxmlformats.org/officeDocument/2006/relationships/customXml" Target="../../customXml/item876.xml"/><Relationship Id="rId108" Type="http://schemas.openxmlformats.org/officeDocument/2006/relationships/image" Target="../media/image1.png"/><Relationship Id="rId124" Type="http://schemas.openxmlformats.org/officeDocument/2006/relationships/image" Target="../media/image8.png"/><Relationship Id="rId54" Type="http://schemas.openxmlformats.org/officeDocument/2006/relationships/customXml" Target="../../customXml/item183.xml"/><Relationship Id="rId70" Type="http://schemas.openxmlformats.org/officeDocument/2006/relationships/customXml" Target="../../customXml/item1267.xml"/><Relationship Id="rId75" Type="http://schemas.openxmlformats.org/officeDocument/2006/relationships/customXml" Target="../../customXml/item893.xml"/><Relationship Id="rId91" Type="http://schemas.openxmlformats.org/officeDocument/2006/relationships/customXml" Target="../../customXml/item2140.xml"/><Relationship Id="rId96" Type="http://schemas.openxmlformats.org/officeDocument/2006/relationships/customXml" Target="../../customXml/item649.xml"/><Relationship Id="rId1" Type="http://schemas.openxmlformats.org/officeDocument/2006/relationships/customXml" Target="../../customXml/item492.xml"/><Relationship Id="rId6" Type="http://schemas.openxmlformats.org/officeDocument/2006/relationships/customXml" Target="../../customXml/item133.xml"/><Relationship Id="rId23" Type="http://schemas.openxmlformats.org/officeDocument/2006/relationships/customXml" Target="../../customXml/item1393.xml"/><Relationship Id="rId28" Type="http://schemas.openxmlformats.org/officeDocument/2006/relationships/customXml" Target="../../customXml/item2102.xml"/><Relationship Id="rId49" Type="http://schemas.openxmlformats.org/officeDocument/2006/relationships/customXml" Target="../../customXml/item1528.xml"/><Relationship Id="rId114" Type="http://schemas.openxmlformats.org/officeDocument/2006/relationships/image" Target="../media/image7.png"/><Relationship Id="rId119" Type="http://schemas.openxmlformats.org/officeDocument/2006/relationships/image" Target="../media/image39.svg"/><Relationship Id="rId44" Type="http://schemas.openxmlformats.org/officeDocument/2006/relationships/customXml" Target="../../customXml/item909.xml"/><Relationship Id="rId60" Type="http://schemas.openxmlformats.org/officeDocument/2006/relationships/customXml" Target="../../customXml/item1634.xml"/><Relationship Id="rId65" Type="http://schemas.openxmlformats.org/officeDocument/2006/relationships/customXml" Target="../../customXml/item1485.xml"/><Relationship Id="rId81" Type="http://schemas.openxmlformats.org/officeDocument/2006/relationships/customXml" Target="../../customXml/item444.xml"/><Relationship Id="rId86" Type="http://schemas.openxmlformats.org/officeDocument/2006/relationships/customXml" Target="../../customXml/item488.xml"/><Relationship Id="rId13" Type="http://schemas.openxmlformats.org/officeDocument/2006/relationships/customXml" Target="../../customXml/item1057.xml"/><Relationship Id="rId18" Type="http://schemas.openxmlformats.org/officeDocument/2006/relationships/customXml" Target="../../customXml/item2232.xml"/><Relationship Id="rId39" Type="http://schemas.openxmlformats.org/officeDocument/2006/relationships/customXml" Target="../../customXml/item968.xml"/><Relationship Id="rId109" Type="http://schemas.openxmlformats.org/officeDocument/2006/relationships/image" Target="../media/image2.png"/><Relationship Id="rId34" Type="http://schemas.openxmlformats.org/officeDocument/2006/relationships/customXml" Target="../../customXml/item2169.xml"/><Relationship Id="rId50" Type="http://schemas.openxmlformats.org/officeDocument/2006/relationships/customXml" Target="../../customXml/item1966.xml"/><Relationship Id="rId55" Type="http://schemas.openxmlformats.org/officeDocument/2006/relationships/customXml" Target="../../customXml/item2068.xml"/><Relationship Id="rId76" Type="http://schemas.openxmlformats.org/officeDocument/2006/relationships/customXml" Target="../../customXml/item1424.xml"/><Relationship Id="rId97" Type="http://schemas.openxmlformats.org/officeDocument/2006/relationships/customXml" Target="../../customXml/item1580.xml"/><Relationship Id="rId104" Type="http://schemas.openxmlformats.org/officeDocument/2006/relationships/customXml" Target="../../customXml/item551.xml"/><Relationship Id="rId120" Type="http://schemas.openxmlformats.org/officeDocument/2006/relationships/image" Target="../media/image60.png"/><Relationship Id="rId125" Type="http://schemas.openxmlformats.org/officeDocument/2006/relationships/image" Target="../media/image9.svg"/><Relationship Id="rId7" Type="http://schemas.openxmlformats.org/officeDocument/2006/relationships/customXml" Target="../../customXml/item415.xml"/><Relationship Id="rId71" Type="http://schemas.openxmlformats.org/officeDocument/2006/relationships/customXml" Target="../../customXml/item1471.xml"/><Relationship Id="rId92" Type="http://schemas.openxmlformats.org/officeDocument/2006/relationships/customXml" Target="../../customXml/item1513.xml"/><Relationship Id="rId2" Type="http://schemas.openxmlformats.org/officeDocument/2006/relationships/customXml" Target="../../customXml/item452.xml"/><Relationship Id="rId29" Type="http://schemas.openxmlformats.org/officeDocument/2006/relationships/customXml" Target="../../customXml/item5.xml"/><Relationship Id="rId24" Type="http://schemas.openxmlformats.org/officeDocument/2006/relationships/customXml" Target="../../customXml/item43.xml"/><Relationship Id="rId40" Type="http://schemas.openxmlformats.org/officeDocument/2006/relationships/customXml" Target="../../customXml/item702.xml"/><Relationship Id="rId45" Type="http://schemas.openxmlformats.org/officeDocument/2006/relationships/customXml" Target="../../customXml/item1298.xml"/><Relationship Id="rId66" Type="http://schemas.openxmlformats.org/officeDocument/2006/relationships/customXml" Target="../../customXml/item935.xml"/><Relationship Id="rId87" Type="http://schemas.openxmlformats.org/officeDocument/2006/relationships/customXml" Target="../../customXml/item623.xml"/><Relationship Id="rId110" Type="http://schemas.openxmlformats.org/officeDocument/2006/relationships/image" Target="../media/image3.png"/><Relationship Id="rId115" Type="http://schemas.openxmlformats.org/officeDocument/2006/relationships/slide" Target="slide44.xml"/><Relationship Id="rId61" Type="http://schemas.openxmlformats.org/officeDocument/2006/relationships/customXml" Target="../../customXml/item1454.xml"/><Relationship Id="rId82" Type="http://schemas.openxmlformats.org/officeDocument/2006/relationships/customXml" Target="../../customXml/item2168.xml"/><Relationship Id="rId19" Type="http://schemas.openxmlformats.org/officeDocument/2006/relationships/customXml" Target="../../customXml/item873.xml"/><Relationship Id="rId14" Type="http://schemas.openxmlformats.org/officeDocument/2006/relationships/customXml" Target="../../customXml/item244.xml"/><Relationship Id="rId30" Type="http://schemas.openxmlformats.org/officeDocument/2006/relationships/customXml" Target="../../customXml/item1361.xml"/><Relationship Id="rId35" Type="http://schemas.openxmlformats.org/officeDocument/2006/relationships/customXml" Target="../../customXml/item292.xml"/><Relationship Id="rId56" Type="http://schemas.openxmlformats.org/officeDocument/2006/relationships/customXml" Target="../../customXml/item1394.xml"/><Relationship Id="rId77" Type="http://schemas.openxmlformats.org/officeDocument/2006/relationships/customXml" Target="../../customXml/item2008.xml"/><Relationship Id="rId100" Type="http://schemas.openxmlformats.org/officeDocument/2006/relationships/customXml" Target="../../customXml/item1231.xml"/><Relationship Id="rId105" Type="http://schemas.openxmlformats.org/officeDocument/2006/relationships/customXml" Target="../../customXml/item1186.xml"/><Relationship Id="rId126" Type="http://schemas.openxmlformats.org/officeDocument/2006/relationships/image" Target="../media/image28.png"/><Relationship Id="rId8" Type="http://schemas.openxmlformats.org/officeDocument/2006/relationships/customXml" Target="../../customXml/item628.xml"/><Relationship Id="rId51" Type="http://schemas.openxmlformats.org/officeDocument/2006/relationships/customXml" Target="../../customXml/item1336.xml"/><Relationship Id="rId72" Type="http://schemas.openxmlformats.org/officeDocument/2006/relationships/customXml" Target="../../customXml/item1345.xml"/><Relationship Id="rId93" Type="http://schemas.openxmlformats.org/officeDocument/2006/relationships/customXml" Target="../../customXml/item2004.xml"/><Relationship Id="rId98" Type="http://schemas.openxmlformats.org/officeDocument/2006/relationships/customXml" Target="../../customXml/item1490.xml"/><Relationship Id="rId121" Type="http://schemas.openxmlformats.org/officeDocument/2006/relationships/image" Target="../media/image61.svg"/><Relationship Id="rId3" Type="http://schemas.openxmlformats.org/officeDocument/2006/relationships/customXml" Target="../../customXml/item1820.xml"/><Relationship Id="rId25" Type="http://schemas.openxmlformats.org/officeDocument/2006/relationships/customXml" Target="../../customXml/item1573.xml"/><Relationship Id="rId46" Type="http://schemas.openxmlformats.org/officeDocument/2006/relationships/customXml" Target="../../customXml/item1423.xml"/><Relationship Id="rId67" Type="http://schemas.openxmlformats.org/officeDocument/2006/relationships/customXml" Target="../../customXml/item636.xml"/><Relationship Id="rId116" Type="http://schemas.openxmlformats.org/officeDocument/2006/relationships/image" Target="../media/image67.png"/><Relationship Id="rId20" Type="http://schemas.openxmlformats.org/officeDocument/2006/relationships/customXml" Target="../../customXml/item1681.xml"/><Relationship Id="rId41" Type="http://schemas.openxmlformats.org/officeDocument/2006/relationships/customXml" Target="../../customXml/item1325.xml"/><Relationship Id="rId62" Type="http://schemas.openxmlformats.org/officeDocument/2006/relationships/customXml" Target="../../customXml/item1677.xml"/><Relationship Id="rId83" Type="http://schemas.openxmlformats.org/officeDocument/2006/relationships/customXml" Target="../../customXml/item1861.xml"/><Relationship Id="rId88" Type="http://schemas.openxmlformats.org/officeDocument/2006/relationships/customXml" Target="../../customXml/item2145.xml"/><Relationship Id="rId111" Type="http://schemas.openxmlformats.org/officeDocument/2006/relationships/image" Target="../media/image4.png"/><Relationship Id="rId15" Type="http://schemas.openxmlformats.org/officeDocument/2006/relationships/customXml" Target="../../customXml/item123.xml"/><Relationship Id="rId36" Type="http://schemas.openxmlformats.org/officeDocument/2006/relationships/customXml" Target="../../customXml/item2172.xml"/><Relationship Id="rId57" Type="http://schemas.openxmlformats.org/officeDocument/2006/relationships/customXml" Target="../../customXml/item591.xml"/><Relationship Id="rId106" Type="http://schemas.openxmlformats.org/officeDocument/2006/relationships/slideLayout" Target="../slideLayouts/slideLayout1.xml"/><Relationship Id="rId127" Type="http://schemas.openxmlformats.org/officeDocument/2006/relationships/image" Target="../media/image29.svg"/><Relationship Id="rId10" Type="http://schemas.openxmlformats.org/officeDocument/2006/relationships/customXml" Target="../../customXml/item787.xml"/><Relationship Id="rId31" Type="http://schemas.openxmlformats.org/officeDocument/2006/relationships/customXml" Target="../../customXml/item227.xml"/><Relationship Id="rId52" Type="http://schemas.openxmlformats.org/officeDocument/2006/relationships/customXml" Target="../../customXml/item471.xml"/><Relationship Id="rId73" Type="http://schemas.openxmlformats.org/officeDocument/2006/relationships/customXml" Target="../../customXml/item861.xml"/><Relationship Id="rId78" Type="http://schemas.openxmlformats.org/officeDocument/2006/relationships/customXml" Target="../../customXml/item1243.xml"/><Relationship Id="rId94" Type="http://schemas.openxmlformats.org/officeDocument/2006/relationships/customXml" Target="../../customXml/item498.xml"/><Relationship Id="rId99" Type="http://schemas.openxmlformats.org/officeDocument/2006/relationships/customXml" Target="../../customXml/item167.xml"/><Relationship Id="rId101" Type="http://schemas.openxmlformats.org/officeDocument/2006/relationships/customXml" Target="../../customXml/item2058.xml"/><Relationship Id="rId122" Type="http://schemas.openxmlformats.org/officeDocument/2006/relationships/image" Target="../media/image10.png"/><Relationship Id="rId4" Type="http://schemas.openxmlformats.org/officeDocument/2006/relationships/customXml" Target="../../customXml/item317.xml"/><Relationship Id="rId9" Type="http://schemas.openxmlformats.org/officeDocument/2006/relationships/customXml" Target="../../customXml/item1090.xml"/></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775.xml"/><Relationship Id="rId21" Type="http://schemas.openxmlformats.org/officeDocument/2006/relationships/customXml" Target="../../customXml/item1314.xml"/><Relationship Id="rId42" Type="http://schemas.openxmlformats.org/officeDocument/2006/relationships/customXml" Target="../../customXml/item288.xml"/><Relationship Id="rId47" Type="http://schemas.openxmlformats.org/officeDocument/2006/relationships/customXml" Target="../../customXml/item1216.xml"/><Relationship Id="rId63" Type="http://schemas.openxmlformats.org/officeDocument/2006/relationships/image" Target="../media/image67.png"/><Relationship Id="rId68" Type="http://schemas.openxmlformats.org/officeDocument/2006/relationships/image" Target="../media/image61.svg"/><Relationship Id="rId7" Type="http://schemas.openxmlformats.org/officeDocument/2006/relationships/customXml" Target="../../customXml/item640.xml"/><Relationship Id="rId71" Type="http://schemas.openxmlformats.org/officeDocument/2006/relationships/image" Target="../media/image76.png"/><Relationship Id="rId2" Type="http://schemas.openxmlformats.org/officeDocument/2006/relationships/customXml" Target="../../customXml/item1540.xml"/><Relationship Id="rId16" Type="http://schemas.openxmlformats.org/officeDocument/2006/relationships/customXml" Target="../../customXml/item1107.xml"/><Relationship Id="rId29" Type="http://schemas.openxmlformats.org/officeDocument/2006/relationships/customXml" Target="../../customXml/item1338.xml"/><Relationship Id="rId11" Type="http://schemas.openxmlformats.org/officeDocument/2006/relationships/customXml" Target="../../customXml/item1188.xml"/><Relationship Id="rId24" Type="http://schemas.openxmlformats.org/officeDocument/2006/relationships/customXml" Target="../../customXml/item1619.xml"/><Relationship Id="rId32" Type="http://schemas.openxmlformats.org/officeDocument/2006/relationships/customXml" Target="../../customXml/item1766.xml"/><Relationship Id="rId37" Type="http://schemas.openxmlformats.org/officeDocument/2006/relationships/customXml" Target="../../customXml/item2233.xml"/><Relationship Id="rId40" Type="http://schemas.openxmlformats.org/officeDocument/2006/relationships/customXml" Target="../../customXml/item254.xml"/><Relationship Id="rId45" Type="http://schemas.openxmlformats.org/officeDocument/2006/relationships/customXml" Target="../../customXml/item1531.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1159.xml"/><Relationship Id="rId61" Type="http://schemas.openxmlformats.org/officeDocument/2006/relationships/image" Target="../media/image7.png"/><Relationship Id="rId19" Type="http://schemas.openxmlformats.org/officeDocument/2006/relationships/customXml" Target="../../customXml/item171.xml"/><Relationship Id="rId14" Type="http://schemas.openxmlformats.org/officeDocument/2006/relationships/customXml" Target="../../customXml/item2066.xml"/><Relationship Id="rId22" Type="http://schemas.openxmlformats.org/officeDocument/2006/relationships/customXml" Target="../../customXml/item1169.xml"/><Relationship Id="rId27" Type="http://schemas.openxmlformats.org/officeDocument/2006/relationships/customXml" Target="../../customXml/item378.xml"/><Relationship Id="rId30" Type="http://schemas.openxmlformats.org/officeDocument/2006/relationships/customXml" Target="../../customXml/item53.xml"/><Relationship Id="rId35" Type="http://schemas.openxmlformats.org/officeDocument/2006/relationships/customXml" Target="../../customXml/item1150.xml"/><Relationship Id="rId43" Type="http://schemas.openxmlformats.org/officeDocument/2006/relationships/customXml" Target="../../customXml/item766.xml"/><Relationship Id="rId48" Type="http://schemas.openxmlformats.org/officeDocument/2006/relationships/customXml" Target="../../customXml/item249.xml"/><Relationship Id="rId56" Type="http://schemas.openxmlformats.org/officeDocument/2006/relationships/image" Target="../media/image2.png"/><Relationship Id="rId64" Type="http://schemas.openxmlformats.org/officeDocument/2006/relationships/image" Target="../media/image68.svg"/><Relationship Id="rId69" Type="http://schemas.openxmlformats.org/officeDocument/2006/relationships/image" Target="../media/image8.png"/><Relationship Id="rId8" Type="http://schemas.openxmlformats.org/officeDocument/2006/relationships/customXml" Target="../../customXml/item615.xml"/><Relationship Id="rId51" Type="http://schemas.openxmlformats.org/officeDocument/2006/relationships/customXml" Target="../../customXml/item315.xml"/><Relationship Id="rId72" Type="http://schemas.openxmlformats.org/officeDocument/2006/relationships/image" Target="../media/image77.svg"/><Relationship Id="rId3" Type="http://schemas.openxmlformats.org/officeDocument/2006/relationships/customXml" Target="../../customXml/item1240.xml"/><Relationship Id="rId12" Type="http://schemas.openxmlformats.org/officeDocument/2006/relationships/customXml" Target="../../customXml/item1356.xml"/><Relationship Id="rId17" Type="http://schemas.openxmlformats.org/officeDocument/2006/relationships/customXml" Target="../../customXml/item541.xml"/><Relationship Id="rId25" Type="http://schemas.openxmlformats.org/officeDocument/2006/relationships/customXml" Target="../../customXml/item1087.xml"/><Relationship Id="rId33" Type="http://schemas.openxmlformats.org/officeDocument/2006/relationships/customXml" Target="../../customXml/item338.xml"/><Relationship Id="rId38" Type="http://schemas.openxmlformats.org/officeDocument/2006/relationships/customXml" Target="../../customXml/item932.xml"/><Relationship Id="rId46" Type="http://schemas.openxmlformats.org/officeDocument/2006/relationships/customXml" Target="../../customXml/item973.xml"/><Relationship Id="rId59" Type="http://schemas.openxmlformats.org/officeDocument/2006/relationships/image" Target="../media/image5.png"/><Relationship Id="rId67" Type="http://schemas.openxmlformats.org/officeDocument/2006/relationships/image" Target="../media/image60.png"/><Relationship Id="rId20" Type="http://schemas.openxmlformats.org/officeDocument/2006/relationships/customXml" Target="../../customXml/item867.xml"/><Relationship Id="rId41" Type="http://schemas.openxmlformats.org/officeDocument/2006/relationships/customXml" Target="../../customXml/item157.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848.xml"/><Relationship Id="rId6" Type="http://schemas.openxmlformats.org/officeDocument/2006/relationships/customXml" Target="../../customXml/item1792.xml"/><Relationship Id="rId15" Type="http://schemas.openxmlformats.org/officeDocument/2006/relationships/customXml" Target="../../customXml/item27.xml"/><Relationship Id="rId23" Type="http://schemas.openxmlformats.org/officeDocument/2006/relationships/customXml" Target="../../customXml/item634.xml"/><Relationship Id="rId28" Type="http://schemas.openxmlformats.org/officeDocument/2006/relationships/customXml" Target="../../customXml/item1981.xml"/><Relationship Id="rId36" Type="http://schemas.openxmlformats.org/officeDocument/2006/relationships/customXml" Target="../../customXml/item1682.xml"/><Relationship Id="rId49" Type="http://schemas.openxmlformats.org/officeDocument/2006/relationships/customXml" Target="../../customXml/item1174.xml"/><Relationship Id="rId57" Type="http://schemas.openxmlformats.org/officeDocument/2006/relationships/image" Target="../media/image3.png"/><Relationship Id="rId10" Type="http://schemas.openxmlformats.org/officeDocument/2006/relationships/customXml" Target="../../customXml/item1340.xml"/><Relationship Id="rId31" Type="http://schemas.openxmlformats.org/officeDocument/2006/relationships/customXml" Target="../../customXml/item1375.xml"/><Relationship Id="rId44" Type="http://schemas.openxmlformats.org/officeDocument/2006/relationships/customXml" Target="../../customXml/item320.xml"/><Relationship Id="rId52" Type="http://schemas.openxmlformats.org/officeDocument/2006/relationships/customXml" Target="../../customXml/item107.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1614.xml"/><Relationship Id="rId9" Type="http://schemas.openxmlformats.org/officeDocument/2006/relationships/customXml" Target="../../customXml/item71.xml"/><Relationship Id="rId13" Type="http://schemas.openxmlformats.org/officeDocument/2006/relationships/customXml" Target="../../customXml/item2077.xml"/><Relationship Id="rId18" Type="http://schemas.openxmlformats.org/officeDocument/2006/relationships/customXml" Target="../../customXml/item1429.xml"/><Relationship Id="rId39" Type="http://schemas.openxmlformats.org/officeDocument/2006/relationships/customXml" Target="../../customXml/item375.xml"/><Relationship Id="rId34" Type="http://schemas.openxmlformats.org/officeDocument/2006/relationships/customXml" Target="../../customXml/item721.xml"/><Relationship Id="rId50" Type="http://schemas.openxmlformats.org/officeDocument/2006/relationships/customXml" Target="../../customXml/item1839.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957.xml"/><Relationship Id="rId21" Type="http://schemas.openxmlformats.org/officeDocument/2006/relationships/customXml" Target="../../customXml/item2200.xml"/><Relationship Id="rId42" Type="http://schemas.openxmlformats.org/officeDocument/2006/relationships/customXml" Target="../../customXml/item785.xml"/><Relationship Id="rId47" Type="http://schemas.openxmlformats.org/officeDocument/2006/relationships/customXml" Target="../../customXml/item2012.xml"/><Relationship Id="rId63" Type="http://schemas.openxmlformats.org/officeDocument/2006/relationships/customXml" Target="../../customXml/item255.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1385.xml"/><Relationship Id="rId11" Type="http://schemas.openxmlformats.org/officeDocument/2006/relationships/customXml" Target="../../customXml/item1742.xml"/><Relationship Id="rId32" Type="http://schemas.openxmlformats.org/officeDocument/2006/relationships/customXml" Target="../../customXml/item1951.xml"/><Relationship Id="rId37" Type="http://schemas.openxmlformats.org/officeDocument/2006/relationships/customXml" Target="../../customXml/item1289.xml"/><Relationship Id="rId53" Type="http://schemas.openxmlformats.org/officeDocument/2006/relationships/customXml" Target="../../customXml/item832.xml"/><Relationship Id="rId58" Type="http://schemas.openxmlformats.org/officeDocument/2006/relationships/customXml" Target="../../customXml/item726.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814.xml"/><Relationship Id="rId19" Type="http://schemas.openxmlformats.org/officeDocument/2006/relationships/customXml" Target="../../customXml/item352.xml"/><Relationship Id="rId14" Type="http://schemas.openxmlformats.org/officeDocument/2006/relationships/customXml" Target="../../customXml/item1757.xml"/><Relationship Id="rId22" Type="http://schemas.openxmlformats.org/officeDocument/2006/relationships/customXml" Target="../../customXml/item804.xml"/><Relationship Id="rId27" Type="http://schemas.openxmlformats.org/officeDocument/2006/relationships/customXml" Target="../../customXml/item1729.xml"/><Relationship Id="rId30" Type="http://schemas.openxmlformats.org/officeDocument/2006/relationships/customXml" Target="../../customXml/item44.xml"/><Relationship Id="rId35" Type="http://schemas.openxmlformats.org/officeDocument/2006/relationships/customXml" Target="../../customXml/item596.xml"/><Relationship Id="rId43" Type="http://schemas.openxmlformats.org/officeDocument/2006/relationships/customXml" Target="../../customXml/item1594.xml"/><Relationship Id="rId48" Type="http://schemas.openxmlformats.org/officeDocument/2006/relationships/customXml" Target="../../customXml/item684.xml"/><Relationship Id="rId56" Type="http://schemas.openxmlformats.org/officeDocument/2006/relationships/customXml" Target="../../customXml/item1571.xml"/><Relationship Id="rId64" Type="http://schemas.openxmlformats.org/officeDocument/2006/relationships/customXml" Target="../../customXml/item1149.xml"/><Relationship Id="rId69" Type="http://schemas.openxmlformats.org/officeDocument/2006/relationships/image" Target="../media/image1.png"/><Relationship Id="rId77" Type="http://schemas.openxmlformats.org/officeDocument/2006/relationships/image" Target="../media/image67.png"/><Relationship Id="rId8" Type="http://schemas.openxmlformats.org/officeDocument/2006/relationships/customXml" Target="../../customXml/item158.xml"/><Relationship Id="rId51" Type="http://schemas.openxmlformats.org/officeDocument/2006/relationships/customXml" Target="../../customXml/item930.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76.png"/><Relationship Id="rId3" Type="http://schemas.openxmlformats.org/officeDocument/2006/relationships/customXml" Target="../../customXml/item1916.xml"/><Relationship Id="rId12" Type="http://schemas.openxmlformats.org/officeDocument/2006/relationships/customXml" Target="../../customXml/item52.xml"/><Relationship Id="rId17" Type="http://schemas.openxmlformats.org/officeDocument/2006/relationships/customXml" Target="../../customXml/item1782.xml"/><Relationship Id="rId25" Type="http://schemas.openxmlformats.org/officeDocument/2006/relationships/customXml" Target="../../customXml/item151.xml"/><Relationship Id="rId33" Type="http://schemas.openxmlformats.org/officeDocument/2006/relationships/customXml" Target="../../customXml/item1302.xml"/><Relationship Id="rId38" Type="http://schemas.openxmlformats.org/officeDocument/2006/relationships/customXml" Target="../../customXml/item1547.xml"/><Relationship Id="rId46" Type="http://schemas.openxmlformats.org/officeDocument/2006/relationships/customXml" Target="../../customXml/item476.xml"/><Relationship Id="rId59" Type="http://schemas.openxmlformats.org/officeDocument/2006/relationships/customXml" Target="../../customXml/item56.xml"/><Relationship Id="rId67" Type="http://schemas.openxmlformats.org/officeDocument/2006/relationships/slideLayout" Target="../slideLayouts/slideLayout1.xml"/><Relationship Id="rId20" Type="http://schemas.openxmlformats.org/officeDocument/2006/relationships/customXml" Target="../../customXml/item1211.xml"/><Relationship Id="rId41" Type="http://schemas.openxmlformats.org/officeDocument/2006/relationships/customXml" Target="../../customXml/item506.xml"/><Relationship Id="rId54" Type="http://schemas.openxmlformats.org/officeDocument/2006/relationships/customXml" Target="../../customXml/item1080.xml"/><Relationship Id="rId62" Type="http://schemas.openxmlformats.org/officeDocument/2006/relationships/customXml" Target="../../customXml/item191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270.xml"/><Relationship Id="rId6" Type="http://schemas.openxmlformats.org/officeDocument/2006/relationships/customXml" Target="../../customXml/item1709.xml"/><Relationship Id="rId15" Type="http://schemas.openxmlformats.org/officeDocument/2006/relationships/customXml" Target="../../customXml/item812.xml"/><Relationship Id="rId23" Type="http://schemas.openxmlformats.org/officeDocument/2006/relationships/customXml" Target="../../customXml/item715.xml"/><Relationship Id="rId28" Type="http://schemas.openxmlformats.org/officeDocument/2006/relationships/customXml" Target="../../customXml/item1589.xml"/><Relationship Id="rId36" Type="http://schemas.openxmlformats.org/officeDocument/2006/relationships/customXml" Target="../../customXml/item2076.xml"/><Relationship Id="rId49" Type="http://schemas.openxmlformats.org/officeDocument/2006/relationships/customXml" Target="../../customXml/item1212.xml"/><Relationship Id="rId57" Type="http://schemas.openxmlformats.org/officeDocument/2006/relationships/customXml" Target="../../customXml/item1622.xml"/><Relationship Id="rId10" Type="http://schemas.openxmlformats.org/officeDocument/2006/relationships/customXml" Target="../../customXml/item815.xml"/><Relationship Id="rId31" Type="http://schemas.openxmlformats.org/officeDocument/2006/relationships/customXml" Target="../../customXml/item346.xml"/><Relationship Id="rId44" Type="http://schemas.openxmlformats.org/officeDocument/2006/relationships/customXml" Target="../../customXml/item1628.xml"/><Relationship Id="rId52" Type="http://schemas.openxmlformats.org/officeDocument/2006/relationships/customXml" Target="../../customXml/item1381.xml"/><Relationship Id="rId60" Type="http://schemas.openxmlformats.org/officeDocument/2006/relationships/customXml" Target="../../customXml/item189.xml"/><Relationship Id="rId65" Type="http://schemas.openxmlformats.org/officeDocument/2006/relationships/customXml" Target="../../customXml/item1331.xml"/><Relationship Id="rId73" Type="http://schemas.openxmlformats.org/officeDocument/2006/relationships/image" Target="../media/image5.png"/><Relationship Id="rId78" Type="http://schemas.openxmlformats.org/officeDocument/2006/relationships/image" Target="../media/image68.svg"/><Relationship Id="rId81" Type="http://schemas.openxmlformats.org/officeDocument/2006/relationships/image" Target="../media/image60.png"/><Relationship Id="rId86" Type="http://schemas.openxmlformats.org/officeDocument/2006/relationships/image" Target="../media/image77.svg"/><Relationship Id="rId4" Type="http://schemas.openxmlformats.org/officeDocument/2006/relationships/customXml" Target="../../customXml/item1313.xml"/><Relationship Id="rId9" Type="http://schemas.openxmlformats.org/officeDocument/2006/relationships/customXml" Target="../../customXml/item1630.xml"/><Relationship Id="rId13" Type="http://schemas.openxmlformats.org/officeDocument/2006/relationships/customXml" Target="../../customXml/item169.xml"/><Relationship Id="rId18" Type="http://schemas.openxmlformats.org/officeDocument/2006/relationships/customXml" Target="../../customXml/item2188.xml"/><Relationship Id="rId39" Type="http://schemas.openxmlformats.org/officeDocument/2006/relationships/customXml" Target="../../customXml/item453.xml"/><Relationship Id="rId34" Type="http://schemas.openxmlformats.org/officeDocument/2006/relationships/customXml" Target="../../customXml/item1654.xml"/><Relationship Id="rId50" Type="http://schemas.openxmlformats.org/officeDocument/2006/relationships/customXml" Target="../../customXml/item42.xml"/><Relationship Id="rId55" Type="http://schemas.openxmlformats.org/officeDocument/2006/relationships/customXml" Target="../../customXml/item1446.xml"/><Relationship Id="rId76" Type="http://schemas.openxmlformats.org/officeDocument/2006/relationships/slide" Target="slide46.xml"/><Relationship Id="rId7" Type="http://schemas.openxmlformats.org/officeDocument/2006/relationships/customXml" Target="../../customXml/item1431.xml"/><Relationship Id="rId71" Type="http://schemas.openxmlformats.org/officeDocument/2006/relationships/image" Target="../media/image3.png"/><Relationship Id="rId2" Type="http://schemas.openxmlformats.org/officeDocument/2006/relationships/customXml" Target="../../customXml/item161.xml"/><Relationship Id="rId29" Type="http://schemas.openxmlformats.org/officeDocument/2006/relationships/customXml" Target="../../customXml/item1029.xml"/><Relationship Id="rId24" Type="http://schemas.openxmlformats.org/officeDocument/2006/relationships/customXml" Target="../../customXml/item1046.xml"/><Relationship Id="rId40" Type="http://schemas.openxmlformats.org/officeDocument/2006/relationships/customXml" Target="../../customXml/item1834.xml"/><Relationship Id="rId45" Type="http://schemas.openxmlformats.org/officeDocument/2006/relationships/customXml" Target="../../customXml/item1144.xml"/><Relationship Id="rId66" Type="http://schemas.openxmlformats.org/officeDocument/2006/relationships/customXml" Target="../../customXml/item2082.xml"/><Relationship Id="rId87" Type="http://schemas.openxmlformats.org/officeDocument/2006/relationships/image" Target="../media/image28.png"/><Relationship Id="rId61" Type="http://schemas.openxmlformats.org/officeDocument/2006/relationships/customXml" Target="../../customXml/item410.xml"/><Relationship Id="rId82" Type="http://schemas.openxmlformats.org/officeDocument/2006/relationships/image" Target="../media/image61.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437.xml"/><Relationship Id="rId21" Type="http://schemas.openxmlformats.org/officeDocument/2006/relationships/customXml" Target="../../customXml/item1823.xml"/><Relationship Id="rId42" Type="http://schemas.openxmlformats.org/officeDocument/2006/relationships/customXml" Target="../../customXml/item605.xml"/><Relationship Id="rId47" Type="http://schemas.openxmlformats.org/officeDocument/2006/relationships/customXml" Target="../../customXml/item2107.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2175.xml"/><Relationship Id="rId11" Type="http://schemas.openxmlformats.org/officeDocument/2006/relationships/customXml" Target="../../customXml/item891.xml"/><Relationship Id="rId32" Type="http://schemas.openxmlformats.org/officeDocument/2006/relationships/customXml" Target="../../customXml/item372.xml"/><Relationship Id="rId37" Type="http://schemas.openxmlformats.org/officeDocument/2006/relationships/customXml" Target="../../customXml/item2173.xml"/><Relationship Id="rId53" Type="http://schemas.openxmlformats.org/officeDocument/2006/relationships/customXml" Target="../../customXml/item853.xml"/><Relationship Id="rId58" Type="http://schemas.openxmlformats.org/officeDocument/2006/relationships/customXml" Target="../../customXml/item149.xml"/><Relationship Id="rId74" Type="http://schemas.openxmlformats.org/officeDocument/2006/relationships/image" Target="../media/image68.svg"/><Relationship Id="rId79" Type="http://schemas.openxmlformats.org/officeDocument/2006/relationships/image" Target="../media/image8.png"/><Relationship Id="rId5" Type="http://schemas.openxmlformats.org/officeDocument/2006/relationships/customXml" Target="../../customXml/item1903.xml"/><Relationship Id="rId61" Type="http://schemas.openxmlformats.org/officeDocument/2006/relationships/customXml" Target="../../customXml/item1587.xml"/><Relationship Id="rId82" Type="http://schemas.openxmlformats.org/officeDocument/2006/relationships/image" Target="../media/image77.svg"/><Relationship Id="rId19" Type="http://schemas.openxmlformats.org/officeDocument/2006/relationships/customXml" Target="../../customXml/item1969.xml"/><Relationship Id="rId14" Type="http://schemas.openxmlformats.org/officeDocument/2006/relationships/customXml" Target="../../customXml/item522.xml"/><Relationship Id="rId22" Type="http://schemas.openxmlformats.org/officeDocument/2006/relationships/customXml" Target="../../customXml/item470.xml"/><Relationship Id="rId27" Type="http://schemas.openxmlformats.org/officeDocument/2006/relationships/customXml" Target="../../customXml/item1208.xml"/><Relationship Id="rId30" Type="http://schemas.openxmlformats.org/officeDocument/2006/relationships/customXml" Target="../../customXml/item1130.xml"/><Relationship Id="rId35" Type="http://schemas.openxmlformats.org/officeDocument/2006/relationships/customXml" Target="../../customXml/item733.xml"/><Relationship Id="rId43" Type="http://schemas.openxmlformats.org/officeDocument/2006/relationships/customXml" Target="../../customXml/item448.xml"/><Relationship Id="rId48" Type="http://schemas.openxmlformats.org/officeDocument/2006/relationships/customXml" Target="../../customXml/item497.xml"/><Relationship Id="rId56" Type="http://schemas.openxmlformats.org/officeDocument/2006/relationships/customXml" Target="../../customXml/item659.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0.png"/><Relationship Id="rId8" Type="http://schemas.openxmlformats.org/officeDocument/2006/relationships/customXml" Target="../../customXml/item997.xml"/><Relationship Id="rId51" Type="http://schemas.openxmlformats.org/officeDocument/2006/relationships/customXml" Target="../../customXml/item1813.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990.xml"/><Relationship Id="rId12" Type="http://schemas.openxmlformats.org/officeDocument/2006/relationships/customXml" Target="../../customXml/item1739.xml"/><Relationship Id="rId17" Type="http://schemas.openxmlformats.org/officeDocument/2006/relationships/customXml" Target="../../customXml/item1826.xml"/><Relationship Id="rId25" Type="http://schemas.openxmlformats.org/officeDocument/2006/relationships/customXml" Target="../../customXml/item1024.xml"/><Relationship Id="rId33" Type="http://schemas.openxmlformats.org/officeDocument/2006/relationships/customXml" Target="../../customXml/item1089.xml"/><Relationship Id="rId38" Type="http://schemas.openxmlformats.org/officeDocument/2006/relationships/customXml" Target="../../customXml/item1411.xml"/><Relationship Id="rId46" Type="http://schemas.openxmlformats.org/officeDocument/2006/relationships/customXml" Target="../../customXml/item1006.xml"/><Relationship Id="rId59" Type="http://schemas.openxmlformats.org/officeDocument/2006/relationships/customXml" Target="../../customXml/item1538.xml"/><Relationship Id="rId67" Type="http://schemas.openxmlformats.org/officeDocument/2006/relationships/image" Target="../media/image3.png"/><Relationship Id="rId20" Type="http://schemas.openxmlformats.org/officeDocument/2006/relationships/customXml" Target="../../customXml/item1370.xml"/><Relationship Id="rId41" Type="http://schemas.openxmlformats.org/officeDocument/2006/relationships/customXml" Target="../../customXml/item1193.xml"/><Relationship Id="rId54" Type="http://schemas.openxmlformats.org/officeDocument/2006/relationships/customXml" Target="../../customXml/item1710.xml"/><Relationship Id="rId62" Type="http://schemas.openxmlformats.org/officeDocument/2006/relationships/customXml" Target="../../customXml/item312.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895.xml"/><Relationship Id="rId6" Type="http://schemas.openxmlformats.org/officeDocument/2006/relationships/customXml" Target="../../customXml/item1392.xml"/><Relationship Id="rId15" Type="http://schemas.openxmlformats.org/officeDocument/2006/relationships/customXml" Target="../../customXml/item127.xml"/><Relationship Id="rId23" Type="http://schemas.openxmlformats.org/officeDocument/2006/relationships/customXml" Target="../../customXml/item670.xml"/><Relationship Id="rId28" Type="http://schemas.openxmlformats.org/officeDocument/2006/relationships/customXml" Target="../../customXml/item40.xml"/><Relationship Id="rId36" Type="http://schemas.openxmlformats.org/officeDocument/2006/relationships/customXml" Target="../../customXml/item956.xml"/><Relationship Id="rId49" Type="http://schemas.openxmlformats.org/officeDocument/2006/relationships/customXml" Target="../../customXml/item1943.xml"/><Relationship Id="rId57" Type="http://schemas.openxmlformats.org/officeDocument/2006/relationships/customXml" Target="../../customXml/item427.xml"/><Relationship Id="rId10" Type="http://schemas.openxmlformats.org/officeDocument/2006/relationships/customXml" Target="../../customXml/item769.xml"/><Relationship Id="rId31" Type="http://schemas.openxmlformats.org/officeDocument/2006/relationships/customXml" Target="../../customXml/item1075.xml"/><Relationship Id="rId44" Type="http://schemas.openxmlformats.org/officeDocument/2006/relationships/customXml" Target="../../customXml/item38.xml"/><Relationship Id="rId52" Type="http://schemas.openxmlformats.org/officeDocument/2006/relationships/customXml" Target="../../customXml/item152.xml"/><Relationship Id="rId60" Type="http://schemas.openxmlformats.org/officeDocument/2006/relationships/customXml" Target="../../customXml/item184.xml"/><Relationship Id="rId65" Type="http://schemas.openxmlformats.org/officeDocument/2006/relationships/image" Target="../media/image1.png"/><Relationship Id="rId73" Type="http://schemas.openxmlformats.org/officeDocument/2006/relationships/image" Target="../media/image67.png"/><Relationship Id="rId78" Type="http://schemas.openxmlformats.org/officeDocument/2006/relationships/image" Target="../media/image61.svg"/><Relationship Id="rId81" Type="http://schemas.openxmlformats.org/officeDocument/2006/relationships/image" Target="../media/image76.png"/><Relationship Id="rId4" Type="http://schemas.openxmlformats.org/officeDocument/2006/relationships/customXml" Target="../../customXml/item1680.xml"/><Relationship Id="rId9" Type="http://schemas.openxmlformats.org/officeDocument/2006/relationships/customXml" Target="../../customXml/item2096.xml"/><Relationship Id="rId13" Type="http://schemas.openxmlformats.org/officeDocument/2006/relationships/customXml" Target="../../customXml/item834.xml"/><Relationship Id="rId18" Type="http://schemas.openxmlformats.org/officeDocument/2006/relationships/customXml" Target="../../customXml/item1322.xml"/><Relationship Id="rId39" Type="http://schemas.openxmlformats.org/officeDocument/2006/relationships/customXml" Target="../../customXml/item1219.xml"/><Relationship Id="rId34" Type="http://schemas.openxmlformats.org/officeDocument/2006/relationships/customXml" Target="../../customXml/item539.xml"/><Relationship Id="rId50" Type="http://schemas.openxmlformats.org/officeDocument/2006/relationships/customXml" Target="../../customXml/item1115.xml"/><Relationship Id="rId55" Type="http://schemas.openxmlformats.org/officeDocument/2006/relationships/customXml" Target="../../customXml/item2157.xml"/><Relationship Id="rId76" Type="http://schemas.openxmlformats.org/officeDocument/2006/relationships/image" Target="../media/image39.svg"/><Relationship Id="rId7" Type="http://schemas.openxmlformats.org/officeDocument/2006/relationships/customXml" Target="../../customXml/item607.xml"/><Relationship Id="rId71" Type="http://schemas.openxmlformats.org/officeDocument/2006/relationships/image" Target="../media/image7.png"/><Relationship Id="rId2" Type="http://schemas.openxmlformats.org/officeDocument/2006/relationships/customXml" Target="../../customXml/item1095.xml"/><Relationship Id="rId29" Type="http://schemas.openxmlformats.org/officeDocument/2006/relationships/customXml" Target="../../customXml/item1773.xml"/><Relationship Id="rId24" Type="http://schemas.openxmlformats.org/officeDocument/2006/relationships/customXml" Target="../../customXml/item393.xml"/><Relationship Id="rId40" Type="http://schemas.openxmlformats.org/officeDocument/2006/relationships/customXml" Target="../../customXml/item1437.xml"/><Relationship Id="rId45" Type="http://schemas.openxmlformats.org/officeDocument/2006/relationships/customXml" Target="../../customXml/item1993.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47.xml"/><Relationship Id="rId18" Type="http://schemas.openxmlformats.org/officeDocument/2006/relationships/customXml" Target="../../customXml/item1048.xml"/><Relationship Id="rId26" Type="http://schemas.openxmlformats.org/officeDocument/2006/relationships/customXml" Target="../../customXml/item1650.xml"/><Relationship Id="rId39" Type="http://schemas.openxmlformats.org/officeDocument/2006/relationships/customXml" Target="../../customXml/item1569.xml"/><Relationship Id="rId21" Type="http://schemas.openxmlformats.org/officeDocument/2006/relationships/customXml" Target="../../customXml/item77.xml"/><Relationship Id="rId34" Type="http://schemas.openxmlformats.org/officeDocument/2006/relationships/customXml" Target="../../customXml/item874.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0.png"/><Relationship Id="rId7" Type="http://schemas.openxmlformats.org/officeDocument/2006/relationships/customXml" Target="../../customXml/item272.xml"/><Relationship Id="rId2" Type="http://schemas.openxmlformats.org/officeDocument/2006/relationships/customXml" Target="../../customXml/item1172.xml"/><Relationship Id="rId16" Type="http://schemas.openxmlformats.org/officeDocument/2006/relationships/customXml" Target="../../customXml/item638.xml"/><Relationship Id="rId29" Type="http://schemas.openxmlformats.org/officeDocument/2006/relationships/customXml" Target="../../customXml/item1155.xml"/><Relationship Id="rId11" Type="http://schemas.openxmlformats.org/officeDocument/2006/relationships/customXml" Target="../../customXml/item1086.xml"/><Relationship Id="rId24" Type="http://schemas.openxmlformats.org/officeDocument/2006/relationships/customXml" Target="../../customXml/item2127.xml"/><Relationship Id="rId32" Type="http://schemas.openxmlformats.org/officeDocument/2006/relationships/customXml" Target="../../customXml/item2205.xml"/><Relationship Id="rId37" Type="http://schemas.openxmlformats.org/officeDocument/2006/relationships/customXml" Target="../../customXml/item577.xml"/><Relationship Id="rId40" Type="http://schemas.openxmlformats.org/officeDocument/2006/relationships/customXml" Target="../../customXml/item216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377.xml"/><Relationship Id="rId19" Type="http://schemas.openxmlformats.org/officeDocument/2006/relationships/customXml" Target="../../customXml/item1728.xml"/><Relationship Id="rId4" Type="http://schemas.openxmlformats.org/officeDocument/2006/relationships/customXml" Target="../../customXml/item179.xml"/><Relationship Id="rId9" Type="http://schemas.openxmlformats.org/officeDocument/2006/relationships/customXml" Target="../../customXml/item2236.xml"/><Relationship Id="rId14" Type="http://schemas.openxmlformats.org/officeDocument/2006/relationships/customXml" Target="../../customXml/item1200.xml"/><Relationship Id="rId22" Type="http://schemas.openxmlformats.org/officeDocument/2006/relationships/customXml" Target="../../customXml/item16.xml"/><Relationship Id="rId27" Type="http://schemas.openxmlformats.org/officeDocument/2006/relationships/customXml" Target="../../customXml/item1545.xml"/><Relationship Id="rId30" Type="http://schemas.openxmlformats.org/officeDocument/2006/relationships/customXml" Target="../../customXml/item1280.xml"/><Relationship Id="rId35" Type="http://schemas.openxmlformats.org/officeDocument/2006/relationships/customXml" Target="../../customXml/item693.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1.svg"/><Relationship Id="rId8" Type="http://schemas.openxmlformats.org/officeDocument/2006/relationships/customXml" Target="../../customXml/item1692.xml"/><Relationship Id="rId51" Type="http://schemas.openxmlformats.org/officeDocument/2006/relationships/image" Target="../media/image67.png"/><Relationship Id="rId3" Type="http://schemas.openxmlformats.org/officeDocument/2006/relationships/customXml" Target="../../customXml/item1492.xml"/><Relationship Id="rId12" Type="http://schemas.openxmlformats.org/officeDocument/2006/relationships/customXml" Target="../../customXml/item1787.xml"/><Relationship Id="rId17" Type="http://schemas.openxmlformats.org/officeDocument/2006/relationships/customXml" Target="../../customXml/item2037.xml"/><Relationship Id="rId25" Type="http://schemas.openxmlformats.org/officeDocument/2006/relationships/customXml" Target="../../customXml/item1061.xml"/><Relationship Id="rId33" Type="http://schemas.openxmlformats.org/officeDocument/2006/relationships/customXml" Target="../../customXml/item1203.xml"/><Relationship Id="rId38" Type="http://schemas.openxmlformats.org/officeDocument/2006/relationships/customXml" Target="../../customXml/item1642.xml"/><Relationship Id="rId46" Type="http://schemas.openxmlformats.org/officeDocument/2006/relationships/image" Target="../media/image4.png"/><Relationship Id="rId59" Type="http://schemas.openxmlformats.org/officeDocument/2006/relationships/image" Target="../media/image76.png"/><Relationship Id="rId20" Type="http://schemas.openxmlformats.org/officeDocument/2006/relationships/customXml" Target="../../customXml/item1214.xml"/><Relationship Id="rId41" Type="http://schemas.openxmlformats.org/officeDocument/2006/relationships/slideLayout" Target="../slideLayouts/slideLayout1.xml"/><Relationship Id="rId54" Type="http://schemas.openxmlformats.org/officeDocument/2006/relationships/image" Target="../media/image39.svg"/><Relationship Id="rId1" Type="http://schemas.openxmlformats.org/officeDocument/2006/relationships/customXml" Target="../../customXml/item368.xml"/><Relationship Id="rId6" Type="http://schemas.openxmlformats.org/officeDocument/2006/relationships/customXml" Target="../../customXml/item2030.xml"/><Relationship Id="rId15" Type="http://schemas.openxmlformats.org/officeDocument/2006/relationships/customXml" Target="../../customXml/item1830.xml"/><Relationship Id="rId23" Type="http://schemas.openxmlformats.org/officeDocument/2006/relationships/customXml" Target="../../customXml/item382.xml"/><Relationship Id="rId28" Type="http://schemas.openxmlformats.org/officeDocument/2006/relationships/customXml" Target="../../customXml/item1811.xml"/><Relationship Id="rId36" Type="http://schemas.openxmlformats.org/officeDocument/2006/relationships/customXml" Target="../../customXml/item857.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2235.xml"/><Relationship Id="rId31" Type="http://schemas.openxmlformats.org/officeDocument/2006/relationships/customXml" Target="../../customXml/item852.xml"/><Relationship Id="rId44" Type="http://schemas.openxmlformats.org/officeDocument/2006/relationships/image" Target="../media/image2.png"/><Relationship Id="rId52" Type="http://schemas.openxmlformats.org/officeDocument/2006/relationships/image" Target="../media/image68.svg"/><Relationship Id="rId60" Type="http://schemas.openxmlformats.org/officeDocument/2006/relationships/image" Target="../media/image77.svg"/></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1906.xml"/><Relationship Id="rId21" Type="http://schemas.openxmlformats.org/officeDocument/2006/relationships/customXml" Target="../../customXml/item2063.xml"/><Relationship Id="rId42" Type="http://schemas.openxmlformats.org/officeDocument/2006/relationships/customXml" Target="../../customXml/item1386.xml"/><Relationship Id="rId47" Type="http://schemas.openxmlformats.org/officeDocument/2006/relationships/customXml" Target="../../customXml/item1047.xml"/><Relationship Id="rId63" Type="http://schemas.openxmlformats.org/officeDocument/2006/relationships/customXml" Target="../../customXml/item1270.xml"/><Relationship Id="rId68" Type="http://schemas.openxmlformats.org/officeDocument/2006/relationships/customXml" Target="../../customXml/item291.xml"/><Relationship Id="rId84" Type="http://schemas.openxmlformats.org/officeDocument/2006/relationships/image" Target="../media/image61.svg"/><Relationship Id="rId89" Type="http://schemas.openxmlformats.org/officeDocument/2006/relationships/image" Target="../media/image11.svg"/><Relationship Id="rId16" Type="http://schemas.openxmlformats.org/officeDocument/2006/relationships/customXml" Target="../../customXml/item800.xml"/><Relationship Id="rId11" Type="http://schemas.openxmlformats.org/officeDocument/2006/relationships/customXml" Target="../../customXml/item975.xml"/><Relationship Id="rId32" Type="http://schemas.openxmlformats.org/officeDocument/2006/relationships/customXml" Target="../../customXml/item1177.xml"/><Relationship Id="rId37" Type="http://schemas.openxmlformats.org/officeDocument/2006/relationships/customXml" Target="../../customXml/item2190.xml"/><Relationship Id="rId53" Type="http://schemas.openxmlformats.org/officeDocument/2006/relationships/customXml" Target="../../customXml/item1900.xml"/><Relationship Id="rId58" Type="http://schemas.openxmlformats.org/officeDocument/2006/relationships/customXml" Target="../../customXml/item1675.xml"/><Relationship Id="rId74" Type="http://schemas.openxmlformats.org/officeDocument/2006/relationships/image" Target="../media/image4.png"/><Relationship Id="rId79" Type="http://schemas.openxmlformats.org/officeDocument/2006/relationships/image" Target="../media/image67.png"/><Relationship Id="rId5" Type="http://schemas.openxmlformats.org/officeDocument/2006/relationships/customXml" Target="../../customXml/item166.xml"/><Relationship Id="rId90" Type="http://schemas.openxmlformats.org/officeDocument/2006/relationships/slide" Target="slide8.xml"/><Relationship Id="rId14" Type="http://schemas.openxmlformats.org/officeDocument/2006/relationships/customXml" Target="../../customXml/item1136.xml"/><Relationship Id="rId22" Type="http://schemas.openxmlformats.org/officeDocument/2006/relationships/customXml" Target="../../customXml/item1153.xml"/><Relationship Id="rId27" Type="http://schemas.openxmlformats.org/officeDocument/2006/relationships/customXml" Target="../../customXml/item1653.xml"/><Relationship Id="rId30" Type="http://schemas.openxmlformats.org/officeDocument/2006/relationships/customXml" Target="../../customXml/item173.xml"/><Relationship Id="rId35" Type="http://schemas.openxmlformats.org/officeDocument/2006/relationships/customXml" Target="../../customXml/item1763.xml"/><Relationship Id="rId43" Type="http://schemas.openxmlformats.org/officeDocument/2006/relationships/customXml" Target="../../customXml/item1892.xml"/><Relationship Id="rId48" Type="http://schemas.openxmlformats.org/officeDocument/2006/relationships/customXml" Target="../../customXml/item1802.xml"/><Relationship Id="rId56" Type="http://schemas.openxmlformats.org/officeDocument/2006/relationships/customXml" Target="../../customXml/item514.xml"/><Relationship Id="rId64" Type="http://schemas.openxmlformats.org/officeDocument/2006/relationships/customXml" Target="../../customXml/item1518.xml"/><Relationship Id="rId69" Type="http://schemas.openxmlformats.org/officeDocument/2006/relationships/slideLayout" Target="../slideLayouts/slideLayout1.xml"/><Relationship Id="rId77" Type="http://schemas.openxmlformats.org/officeDocument/2006/relationships/image" Target="../media/image7.png"/><Relationship Id="rId8" Type="http://schemas.openxmlformats.org/officeDocument/2006/relationships/customXml" Target="../../customXml/item192.xml"/><Relationship Id="rId51" Type="http://schemas.openxmlformats.org/officeDocument/2006/relationships/customXml" Target="../../customXml/item569.xml"/><Relationship Id="rId72" Type="http://schemas.openxmlformats.org/officeDocument/2006/relationships/image" Target="../media/image2.png"/><Relationship Id="rId80" Type="http://schemas.openxmlformats.org/officeDocument/2006/relationships/image" Target="../media/image68.svg"/><Relationship Id="rId85" Type="http://schemas.openxmlformats.org/officeDocument/2006/relationships/image" Target="../media/image8.png"/><Relationship Id="rId3" Type="http://schemas.openxmlformats.org/officeDocument/2006/relationships/customXml" Target="../../customXml/item416.xml"/><Relationship Id="rId12" Type="http://schemas.openxmlformats.org/officeDocument/2006/relationships/customXml" Target="../../customXml/item2128.xml"/><Relationship Id="rId17" Type="http://schemas.openxmlformats.org/officeDocument/2006/relationships/customXml" Target="../../customXml/item547.xml"/><Relationship Id="rId25" Type="http://schemas.openxmlformats.org/officeDocument/2006/relationships/customXml" Target="../../customXml/item26.xml"/><Relationship Id="rId33" Type="http://schemas.openxmlformats.org/officeDocument/2006/relationships/customXml" Target="../../customXml/item928.xml"/><Relationship Id="rId38" Type="http://schemas.openxmlformats.org/officeDocument/2006/relationships/customXml" Target="../../customXml/item1040.xml"/><Relationship Id="rId46" Type="http://schemas.openxmlformats.org/officeDocument/2006/relationships/customXml" Target="../../customXml/item1355.xml"/><Relationship Id="rId59" Type="http://schemas.openxmlformats.org/officeDocument/2006/relationships/customXml" Target="../../customXml/item1428.xml"/><Relationship Id="rId67" Type="http://schemas.openxmlformats.org/officeDocument/2006/relationships/customXml" Target="../../customXml/item540.xml"/><Relationship Id="rId20" Type="http://schemas.openxmlformats.org/officeDocument/2006/relationships/customXml" Target="../../customXml/item1306.xml"/><Relationship Id="rId41" Type="http://schemas.openxmlformats.org/officeDocument/2006/relationships/customXml" Target="../../customXml/item882.xml"/><Relationship Id="rId54" Type="http://schemas.openxmlformats.org/officeDocument/2006/relationships/customXml" Target="../../customXml/item2196.xml"/><Relationship Id="rId62" Type="http://schemas.openxmlformats.org/officeDocument/2006/relationships/customXml" Target="../../customXml/item1774.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0.png"/><Relationship Id="rId88" Type="http://schemas.openxmlformats.org/officeDocument/2006/relationships/image" Target="../media/image10.png"/><Relationship Id="rId1" Type="http://schemas.openxmlformats.org/officeDocument/2006/relationships/customXml" Target="../../customXml/item1367.xml"/><Relationship Id="rId6" Type="http://schemas.openxmlformats.org/officeDocument/2006/relationships/customXml" Target="../../customXml/item100.xml"/><Relationship Id="rId15" Type="http://schemas.openxmlformats.org/officeDocument/2006/relationships/customXml" Target="../../customXml/item299.xml"/><Relationship Id="rId23" Type="http://schemas.openxmlformats.org/officeDocument/2006/relationships/customXml" Target="../../customXml/item104.xml"/><Relationship Id="rId28" Type="http://schemas.openxmlformats.org/officeDocument/2006/relationships/customXml" Target="../../customXml/item677.xml"/><Relationship Id="rId36" Type="http://schemas.openxmlformats.org/officeDocument/2006/relationships/customXml" Target="../../customXml/item1509.xml"/><Relationship Id="rId49" Type="http://schemas.openxmlformats.org/officeDocument/2006/relationships/customXml" Target="../../customXml/item1076.xml"/><Relationship Id="rId57" Type="http://schemas.openxmlformats.org/officeDocument/2006/relationships/customXml" Target="../../customXml/item1926.xml"/><Relationship Id="rId10" Type="http://schemas.openxmlformats.org/officeDocument/2006/relationships/customXml" Target="../../customXml/item1103.xml"/><Relationship Id="rId31" Type="http://schemas.openxmlformats.org/officeDocument/2006/relationships/customXml" Target="../../customXml/item1258.xml"/><Relationship Id="rId44" Type="http://schemas.openxmlformats.org/officeDocument/2006/relationships/customXml" Target="../../customXml/item725.xml"/><Relationship Id="rId52" Type="http://schemas.openxmlformats.org/officeDocument/2006/relationships/customXml" Target="../../customXml/item318.xml"/><Relationship Id="rId60" Type="http://schemas.openxmlformats.org/officeDocument/2006/relationships/customXml" Target="../../customXml/item1171.xml"/><Relationship Id="rId65" Type="http://schemas.openxmlformats.org/officeDocument/2006/relationships/customXml" Target="../../customXml/item1019.xml"/><Relationship Id="rId73" Type="http://schemas.openxmlformats.org/officeDocument/2006/relationships/image" Target="../media/image3.png"/><Relationship Id="rId78" Type="http://schemas.openxmlformats.org/officeDocument/2006/relationships/slide" Target="slide50.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8.xml"/><Relationship Id="rId9" Type="http://schemas.openxmlformats.org/officeDocument/2006/relationships/customXml" Target="../../customXml/item1607.xml"/><Relationship Id="rId13" Type="http://schemas.openxmlformats.org/officeDocument/2006/relationships/customXml" Target="../../customXml/item1639.xml"/><Relationship Id="rId18" Type="http://schemas.openxmlformats.org/officeDocument/2006/relationships/customXml" Target="../../customXml/item1053.xml"/><Relationship Id="rId39" Type="http://schemas.openxmlformats.org/officeDocument/2006/relationships/customXml" Target="../../customXml/item2110.xml"/><Relationship Id="rId34" Type="http://schemas.openxmlformats.org/officeDocument/2006/relationships/customXml" Target="../../customXml/item2014.xml"/><Relationship Id="rId50" Type="http://schemas.openxmlformats.org/officeDocument/2006/relationships/customXml" Target="../../customXml/item823.xml"/><Relationship Id="rId55" Type="http://schemas.openxmlformats.org/officeDocument/2006/relationships/customXml" Target="../../customXml/item761.xml"/><Relationship Id="rId76" Type="http://schemas.openxmlformats.org/officeDocument/2006/relationships/image" Target="../media/image6.png"/><Relationship Id="rId7" Type="http://schemas.openxmlformats.org/officeDocument/2006/relationships/customXml" Target="../../customXml/item2051.xml"/><Relationship Id="rId71" Type="http://schemas.openxmlformats.org/officeDocument/2006/relationships/image" Target="../media/image1.png"/><Relationship Id="rId2" Type="http://schemas.openxmlformats.org/officeDocument/2006/relationships/customXml" Target="../../customXml/item665.xml"/><Relationship Id="rId29" Type="http://schemas.openxmlformats.org/officeDocument/2006/relationships/customXml" Target="../../customXml/item422.xml"/><Relationship Id="rId24" Type="http://schemas.openxmlformats.org/officeDocument/2006/relationships/customXml" Target="../../customXml/item1402.xml"/><Relationship Id="rId40" Type="http://schemas.openxmlformats.org/officeDocument/2006/relationships/customXml" Target="../../customXml/item1291.xml"/><Relationship Id="rId45" Type="http://schemas.openxmlformats.org/officeDocument/2006/relationships/customXml" Target="../../customXml/item850.xml"/><Relationship Id="rId66" Type="http://schemas.openxmlformats.org/officeDocument/2006/relationships/customXml" Target="../../customXml/item2023.xml"/><Relationship Id="rId87" Type="http://schemas.openxmlformats.org/officeDocument/2006/relationships/slide" Target="slide49.xml"/><Relationship Id="rId61" Type="http://schemas.openxmlformats.org/officeDocument/2006/relationships/customXml" Target="../../customXml/item920.xml"/><Relationship Id="rId82" Type="http://schemas.openxmlformats.org/officeDocument/2006/relationships/image" Target="../media/image39.svg"/><Relationship Id="rId19" Type="http://schemas.openxmlformats.org/officeDocument/2006/relationships/customXml" Target="../../customXml/item1807.xml"/></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2024.xml"/><Relationship Id="rId21" Type="http://schemas.openxmlformats.org/officeDocument/2006/relationships/customXml" Target="../../customXml/item515.xml"/><Relationship Id="rId42" Type="http://schemas.openxmlformats.org/officeDocument/2006/relationships/customXml" Target="../../customXml/item738.xml"/><Relationship Id="rId47" Type="http://schemas.openxmlformats.org/officeDocument/2006/relationships/customXml" Target="../../customXml/item580.xml"/><Relationship Id="rId63" Type="http://schemas.openxmlformats.org/officeDocument/2006/relationships/customXml" Target="../../customXml/item96.xml"/><Relationship Id="rId68" Type="http://schemas.openxmlformats.org/officeDocument/2006/relationships/customXml" Target="../../customXml/item160.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61.xml"/><Relationship Id="rId11" Type="http://schemas.openxmlformats.org/officeDocument/2006/relationships/customXml" Target="../../customXml/item2161.xml"/><Relationship Id="rId32" Type="http://schemas.openxmlformats.org/officeDocument/2006/relationships/customXml" Target="../../customXml/item138.xml"/><Relationship Id="rId37" Type="http://schemas.openxmlformats.org/officeDocument/2006/relationships/customXml" Target="../../customXml/item1965.xml"/><Relationship Id="rId53" Type="http://schemas.openxmlformats.org/officeDocument/2006/relationships/customXml" Target="../../customXml/item2103.xml"/><Relationship Id="rId58" Type="http://schemas.openxmlformats.org/officeDocument/2006/relationships/customXml" Target="../../customXml/item1447.xml"/><Relationship Id="rId74" Type="http://schemas.openxmlformats.org/officeDocument/2006/relationships/customXml" Target="../../customXml/item1920.xml"/><Relationship Id="rId79" Type="http://schemas.openxmlformats.org/officeDocument/2006/relationships/customXml" Target="../../customXml/item1767.xml"/><Relationship Id="rId102" Type="http://schemas.openxmlformats.org/officeDocument/2006/relationships/image" Target="../media/image10.png"/><Relationship Id="rId5" Type="http://schemas.openxmlformats.org/officeDocument/2006/relationships/customXml" Target="../../customXml/item411.xml"/><Relationship Id="rId90" Type="http://schemas.openxmlformats.org/officeDocument/2006/relationships/image" Target="../media/image5.png"/><Relationship Id="rId95" Type="http://schemas.openxmlformats.org/officeDocument/2006/relationships/image" Target="../media/image68.svg"/><Relationship Id="rId22" Type="http://schemas.openxmlformats.org/officeDocument/2006/relationships/customXml" Target="../../customXml/item1775.xml"/><Relationship Id="rId27" Type="http://schemas.openxmlformats.org/officeDocument/2006/relationships/customXml" Target="../../customXml/item862.xml"/><Relationship Id="rId43" Type="http://schemas.openxmlformats.org/officeDocument/2006/relationships/customXml" Target="../../customXml/item2214.xml"/><Relationship Id="rId48" Type="http://schemas.openxmlformats.org/officeDocument/2006/relationships/customXml" Target="../../customXml/item329.xml"/><Relationship Id="rId64" Type="http://schemas.openxmlformats.org/officeDocument/2006/relationships/customXml" Target="../../customXml/item15.xml"/><Relationship Id="rId69" Type="http://schemas.openxmlformats.org/officeDocument/2006/relationships/customXml" Target="../../customXml/item535.xml"/><Relationship Id="rId80" Type="http://schemas.openxmlformats.org/officeDocument/2006/relationships/customXml" Target="../../customXml/item1512.xml"/><Relationship Id="rId85" Type="http://schemas.openxmlformats.org/officeDocument/2006/relationships/notesSlide" Target="../notesSlides/notesSlide45.xml"/><Relationship Id="rId12" Type="http://schemas.openxmlformats.org/officeDocument/2006/relationships/customXml" Target="../../customXml/item1700.xml"/><Relationship Id="rId17" Type="http://schemas.openxmlformats.org/officeDocument/2006/relationships/customXml" Target="../../customXml/item2181.xml"/><Relationship Id="rId33" Type="http://schemas.openxmlformats.org/officeDocument/2006/relationships/customXml" Target="../../customXml/item389.xml"/><Relationship Id="rId38" Type="http://schemas.openxmlformats.org/officeDocument/2006/relationships/customXml" Target="../../customXml/item55.xml"/><Relationship Id="rId59" Type="http://schemas.openxmlformats.org/officeDocument/2006/relationships/customXml" Target="../../customXml/item1952.xml"/><Relationship Id="rId103" Type="http://schemas.openxmlformats.org/officeDocument/2006/relationships/image" Target="../media/image11.svg"/><Relationship Id="rId20" Type="http://schemas.openxmlformats.org/officeDocument/2006/relationships/customXml" Target="../../customXml/item768.xml"/><Relationship Id="rId41" Type="http://schemas.openxmlformats.org/officeDocument/2006/relationships/customXml" Target="../../customXml/item992.xml"/><Relationship Id="rId54" Type="http://schemas.openxmlformats.org/officeDocument/2006/relationships/customXml" Target="../../customXml/item186.xml"/><Relationship Id="rId62" Type="http://schemas.openxmlformats.org/officeDocument/2006/relationships/customXml" Target="../../customXml/item1546.xml"/><Relationship Id="rId70" Type="http://schemas.openxmlformats.org/officeDocument/2006/relationships/customXml" Target="../../customXml/item1264.xml"/><Relationship Id="rId75" Type="http://schemas.openxmlformats.org/officeDocument/2006/relationships/customXml" Target="../../customXml/item1670.xml"/><Relationship Id="rId83" Type="http://schemas.openxmlformats.org/officeDocument/2006/relationships/customXml" Target="../../customXml/item1360.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862.xml"/><Relationship Id="rId6" Type="http://schemas.openxmlformats.org/officeDocument/2006/relationships/customXml" Target="../../customXml/item565.xml"/><Relationship Id="rId15" Type="http://schemas.openxmlformats.org/officeDocument/2006/relationships/customXml" Target="../../customXml/item1113.xml"/><Relationship Id="rId23" Type="http://schemas.openxmlformats.org/officeDocument/2006/relationships/customXml" Target="../../customXml/item1525.xml"/><Relationship Id="rId28" Type="http://schemas.openxmlformats.org/officeDocument/2006/relationships/customXml" Target="../../customXml/item1620.xml"/><Relationship Id="rId36" Type="http://schemas.openxmlformats.org/officeDocument/2006/relationships/customXml" Target="../../customXml/item1715.xml"/><Relationship Id="rId49" Type="http://schemas.openxmlformats.org/officeDocument/2006/relationships/customXml" Target="../../customXml/item1591.xml"/><Relationship Id="rId57" Type="http://schemas.openxmlformats.org/officeDocument/2006/relationships/customXml" Target="../../customXml/item943.xml"/><Relationship Id="rId10" Type="http://schemas.openxmlformats.org/officeDocument/2006/relationships/customXml" Target="../../customXml/item1041.xml"/><Relationship Id="rId31" Type="http://schemas.openxmlformats.org/officeDocument/2006/relationships/customXml" Target="../../customXml/item2120.xml"/><Relationship Id="rId44" Type="http://schemas.openxmlformats.org/officeDocument/2006/relationships/customXml" Target="../../customXml/item1493.xml"/><Relationship Id="rId52" Type="http://schemas.openxmlformats.org/officeDocument/2006/relationships/customXml" Target="../../customXml/item1843.xml"/><Relationship Id="rId60" Type="http://schemas.openxmlformats.org/officeDocument/2006/relationships/customXml" Target="../../customXml/item218.xml"/><Relationship Id="rId65" Type="http://schemas.openxmlformats.org/officeDocument/2006/relationships/customXml" Target="../../customXml/item1893.xml"/><Relationship Id="rId73" Type="http://schemas.openxmlformats.org/officeDocument/2006/relationships/customXml" Target="../../customXml/item507.xml"/><Relationship Id="rId78" Type="http://schemas.openxmlformats.org/officeDocument/2006/relationships/customXml" Target="../../customXml/item2018.xml"/><Relationship Id="rId81" Type="http://schemas.openxmlformats.org/officeDocument/2006/relationships/customXml" Target="../../customXml/item285.xml"/><Relationship Id="rId86" Type="http://schemas.openxmlformats.org/officeDocument/2006/relationships/image" Target="../media/image1.png"/><Relationship Id="rId94" Type="http://schemas.openxmlformats.org/officeDocument/2006/relationships/image" Target="../media/image67.png"/><Relationship Id="rId99" Type="http://schemas.openxmlformats.org/officeDocument/2006/relationships/image" Target="../media/image61.svg"/><Relationship Id="rId101" Type="http://schemas.openxmlformats.org/officeDocument/2006/relationships/image" Target="../media/image9.svg"/><Relationship Id="rId4" Type="http://schemas.openxmlformats.org/officeDocument/2006/relationships/customXml" Target="../../customXml/item660.xml"/><Relationship Id="rId9" Type="http://schemas.openxmlformats.org/officeDocument/2006/relationships/customXml" Target="../../customXml/item1799.xml"/><Relationship Id="rId13" Type="http://schemas.openxmlformats.org/officeDocument/2006/relationships/customXml" Target="../../customXml/item1194.xml"/><Relationship Id="rId18" Type="http://schemas.openxmlformats.org/officeDocument/2006/relationships/customXml" Target="../../customXml/item2000.xml"/><Relationship Id="rId39" Type="http://schemas.openxmlformats.org/officeDocument/2006/relationships/customXml" Target="../../customXml/item235.xml"/><Relationship Id="rId34" Type="http://schemas.openxmlformats.org/officeDocument/2006/relationships/customXml" Target="../../customXml/item639.xml"/><Relationship Id="rId50" Type="http://schemas.openxmlformats.org/officeDocument/2006/relationships/customXml" Target="../../customXml/item1339.xml"/><Relationship Id="rId55" Type="http://schemas.openxmlformats.org/officeDocument/2006/relationships/customXml" Target="../../customXml/item2230.xml"/><Relationship Id="rId76" Type="http://schemas.openxmlformats.org/officeDocument/2006/relationships/customXml" Target="../../customXml/item141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314.xml"/><Relationship Id="rId71" Type="http://schemas.openxmlformats.org/officeDocument/2006/relationships/customXml" Target="../../customXml/item1011.xml"/><Relationship Id="rId92" Type="http://schemas.openxmlformats.org/officeDocument/2006/relationships/image" Target="../media/image7.png"/><Relationship Id="rId2" Type="http://schemas.openxmlformats.org/officeDocument/2006/relationships/customXml" Target="../../customXml/item1167.xml"/><Relationship Id="rId29" Type="http://schemas.openxmlformats.org/officeDocument/2006/relationships/customXml" Target="../../customXml/item1368.xml"/><Relationship Id="rId24" Type="http://schemas.openxmlformats.org/officeDocument/2006/relationships/customXml" Target="../../customXml/item1271.xml"/><Relationship Id="rId40" Type="http://schemas.openxmlformats.org/officeDocument/2006/relationships/customXml" Target="../../customXml/item485.xml"/><Relationship Id="rId45" Type="http://schemas.openxmlformats.org/officeDocument/2006/relationships/customXml" Target="../../customXml/item1244.xml"/><Relationship Id="rId66" Type="http://schemas.openxmlformats.org/officeDocument/2006/relationships/customXml" Target="../../customXml/item1071.xml"/><Relationship Id="rId87" Type="http://schemas.openxmlformats.org/officeDocument/2006/relationships/image" Target="../media/image2.png"/><Relationship Id="rId61" Type="http://schemas.openxmlformats.org/officeDocument/2006/relationships/customXml" Target="../../customXml/item1292.xml"/><Relationship Id="rId82" Type="http://schemas.openxmlformats.org/officeDocument/2006/relationships/customXml" Target="../../customXml/item1608.xml"/><Relationship Id="rId19" Type="http://schemas.openxmlformats.org/officeDocument/2006/relationships/customXml" Target="../../customXml/item1020.xml"/><Relationship Id="rId14" Type="http://schemas.openxmlformats.org/officeDocument/2006/relationships/customXml" Target="../../customXml/item690.xml"/><Relationship Id="rId30" Type="http://schemas.openxmlformats.org/officeDocument/2006/relationships/customXml" Target="../../customXml/item1870.xml"/><Relationship Id="rId35" Type="http://schemas.openxmlformats.org/officeDocument/2006/relationships/customXml" Target="../../customXml/item1466.xml"/><Relationship Id="rId56" Type="http://schemas.openxmlformats.org/officeDocument/2006/relationships/customXml" Target="../../customXml/item435.xml"/><Relationship Id="rId77" Type="http://schemas.openxmlformats.org/officeDocument/2006/relationships/customXml" Target="../../customXml/item2193.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2048.xml"/><Relationship Id="rId51" Type="http://schemas.openxmlformats.org/officeDocument/2006/relationships/customXml" Target="../../customXml/item1088.xml"/><Relationship Id="rId72" Type="http://schemas.openxmlformats.org/officeDocument/2006/relationships/customXml" Target="../../customXml/item757.xml"/><Relationship Id="rId93" Type="http://schemas.openxmlformats.org/officeDocument/2006/relationships/slide" Target="slide50.xml"/><Relationship Id="rId98" Type="http://schemas.openxmlformats.org/officeDocument/2006/relationships/image" Target="../media/image60.png"/><Relationship Id="rId3" Type="http://schemas.openxmlformats.org/officeDocument/2006/relationships/customXml" Target="../../customXml/item914.xml"/><Relationship Id="rId25" Type="http://schemas.openxmlformats.org/officeDocument/2006/relationships/customXml" Target="../../customXml/item613.xml"/><Relationship Id="rId46" Type="http://schemas.openxmlformats.org/officeDocument/2006/relationships/customXml" Target="../../customXml/item836.xml"/><Relationship Id="rId67" Type="http://schemas.openxmlformats.org/officeDocument/2006/relationships/customXml" Target="../../customXml/item819.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874.xml"/><Relationship Id="rId21" Type="http://schemas.openxmlformats.org/officeDocument/2006/relationships/customXml" Target="../../customXml/item1376.xml"/><Relationship Id="rId42" Type="http://schemas.openxmlformats.org/officeDocument/2006/relationships/customXml" Target="../../customXml/item311.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203.xml"/><Relationship Id="rId16" Type="http://schemas.openxmlformats.org/officeDocument/2006/relationships/customXml" Target="../../customXml/item828.xml"/><Relationship Id="rId29" Type="http://schemas.openxmlformats.org/officeDocument/2006/relationships/customXml" Target="../../customXml/item445.xml"/><Relationship Id="rId11" Type="http://schemas.openxmlformats.org/officeDocument/2006/relationships/customXml" Target="../../customXml/item1645.xml"/><Relationship Id="rId24" Type="http://schemas.openxmlformats.org/officeDocument/2006/relationships/customXml" Target="../../customXml/item395.xml"/><Relationship Id="rId32" Type="http://schemas.openxmlformats.org/officeDocument/2006/relationships/customXml" Target="../../customXml/item1749.xml"/><Relationship Id="rId37" Type="http://schemas.openxmlformats.org/officeDocument/2006/relationships/customXml" Target="../../customXml/item691.xml"/><Relationship Id="rId40" Type="http://schemas.openxmlformats.org/officeDocument/2006/relationships/customXml" Target="../../customXml/item120.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094.xml"/><Relationship Id="rId61" Type="http://schemas.openxmlformats.org/officeDocument/2006/relationships/image" Target="../media/image14.png"/><Relationship Id="rId19" Type="http://schemas.openxmlformats.org/officeDocument/2006/relationships/customXml" Target="../../customXml/item1407.xml"/><Relationship Id="rId14" Type="http://schemas.openxmlformats.org/officeDocument/2006/relationships/customXml" Target="../../customXml/item216.xml"/><Relationship Id="rId22" Type="http://schemas.openxmlformats.org/officeDocument/2006/relationships/customXml" Target="../../customXml/item2154.xml"/><Relationship Id="rId27" Type="http://schemas.openxmlformats.org/officeDocument/2006/relationships/customXml" Target="../../customXml/item664.xml"/><Relationship Id="rId30" Type="http://schemas.openxmlformats.org/officeDocument/2006/relationships/customXml" Target="../../customXml/item1854.xml"/><Relationship Id="rId35" Type="http://schemas.openxmlformats.org/officeDocument/2006/relationships/customXml" Target="../../customXml/item32.xml"/><Relationship Id="rId43" Type="http://schemas.openxmlformats.org/officeDocument/2006/relationships/customXml" Target="../../customXml/item751.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725.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956.xml"/><Relationship Id="rId12" Type="http://schemas.openxmlformats.org/officeDocument/2006/relationships/customXml" Target="../../customXml/item1146.xml"/><Relationship Id="rId17" Type="http://schemas.openxmlformats.org/officeDocument/2006/relationships/customXml" Target="../../customXml/item1987.xml"/><Relationship Id="rId25" Type="http://schemas.openxmlformats.org/officeDocument/2006/relationships/customXml" Target="../../customXml/item1147.xml"/><Relationship Id="rId33" Type="http://schemas.openxmlformats.org/officeDocument/2006/relationships/customXml" Target="../../customXml/item1450.xml"/><Relationship Id="rId38" Type="http://schemas.openxmlformats.org/officeDocument/2006/relationships/customXml" Target="../../customXml/item491.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397.xml"/><Relationship Id="rId41" Type="http://schemas.openxmlformats.org/officeDocument/2006/relationships/customXml" Target="../../customXml/item331.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717.xml"/><Relationship Id="rId6" Type="http://schemas.openxmlformats.org/officeDocument/2006/relationships/customXml" Target="../../customXml/item1000.xml"/><Relationship Id="rId15" Type="http://schemas.openxmlformats.org/officeDocument/2006/relationships/customXml" Target="../../customXml/item629.xml"/><Relationship Id="rId23" Type="http://schemas.openxmlformats.org/officeDocument/2006/relationships/customXml" Target="../../customXml/item367.xml"/><Relationship Id="rId28" Type="http://schemas.openxmlformats.org/officeDocument/2006/relationships/customXml" Target="../../customXml/item379.xml"/><Relationship Id="rId36" Type="http://schemas.openxmlformats.org/officeDocument/2006/relationships/customXml" Target="../../customXml/item1617.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879.xml"/><Relationship Id="rId31" Type="http://schemas.openxmlformats.org/officeDocument/2006/relationships/customXml" Target="../../customXml/item1031.xml"/><Relationship Id="rId44" Type="http://schemas.openxmlformats.org/officeDocument/2006/relationships/customXml" Target="../../customXml/item1495.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465.xml"/><Relationship Id="rId9" Type="http://schemas.openxmlformats.org/officeDocument/2006/relationships/customXml" Target="../../customXml/item39.xml"/><Relationship Id="rId13" Type="http://schemas.openxmlformats.org/officeDocument/2006/relationships/customXml" Target="../../customXml/item1599.xml"/><Relationship Id="rId18" Type="http://schemas.openxmlformats.org/officeDocument/2006/relationships/customXml" Target="../../customXml/item1263.xml"/><Relationship Id="rId39" Type="http://schemas.openxmlformats.org/officeDocument/2006/relationships/customXml" Target="../../customXml/item669.xml"/><Relationship Id="rId34" Type="http://schemas.openxmlformats.org/officeDocument/2006/relationships/customXml" Target="../../customXml/item553.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238.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13" Type="http://schemas.openxmlformats.org/officeDocument/2006/relationships/customXml" Target="../../customXml/item1927.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59.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2227.xml"/><Relationship Id="rId12" Type="http://schemas.openxmlformats.org/officeDocument/2006/relationships/customXml" Target="../../customXml/item2088.xml"/><Relationship Id="rId17" Type="http://schemas.openxmlformats.org/officeDocument/2006/relationships/notesSlide" Target="../notesSlides/notesSlide46.xml"/><Relationship Id="rId25" Type="http://schemas.openxmlformats.org/officeDocument/2006/relationships/slide" Target="slide51.xml"/><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customXml" Target="../../customXml/item1458.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1707.xml"/><Relationship Id="rId6" Type="http://schemas.openxmlformats.org/officeDocument/2006/relationships/customXml" Target="../../customXml/item2152.xml"/><Relationship Id="rId11" Type="http://schemas.openxmlformats.org/officeDocument/2006/relationships/customXml" Target="../../customXml/item1584.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5" Type="http://schemas.openxmlformats.org/officeDocument/2006/relationships/customXml" Target="../../customXml/item450.xml"/><Relationship Id="rId15" Type="http://schemas.openxmlformats.org/officeDocument/2006/relationships/customXml" Target="../../customXml/item703.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6.png"/><Relationship Id="rId10" Type="http://schemas.openxmlformats.org/officeDocument/2006/relationships/customXml" Target="../../customXml/item1077.xml"/><Relationship Id="rId19" Type="http://schemas.openxmlformats.org/officeDocument/2006/relationships/image" Target="../media/image2.png"/><Relationship Id="rId31" Type="http://schemas.openxmlformats.org/officeDocument/2006/relationships/image" Target="../media/image61.svg"/><Relationship Id="rId4" Type="http://schemas.openxmlformats.org/officeDocument/2006/relationships/customXml" Target="../../customXml/item953.xml"/><Relationship Id="rId9" Type="http://schemas.openxmlformats.org/officeDocument/2006/relationships/customXml" Target="../../customXml/item1332.xml"/><Relationship Id="rId14" Type="http://schemas.openxmlformats.org/officeDocument/2006/relationships/customXml" Target="../../customXml/item199.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60.png"/><Relationship Id="rId35" Type="http://schemas.openxmlformats.org/officeDocument/2006/relationships/image" Target="../media/image55.png"/><Relationship Id="rId8" Type="http://schemas.openxmlformats.org/officeDocument/2006/relationships/customXml" Target="../../customXml/item1837.xml"/><Relationship Id="rId3" Type="http://schemas.openxmlformats.org/officeDocument/2006/relationships/customXml" Target="../../customXml/item1210.xml"/></Relationships>
</file>

<file path=ppt/slides/_rels/slide5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 Type="http://schemas.openxmlformats.org/officeDocument/2006/relationships/customXml" Target="../../customXml/item1991.xml"/><Relationship Id="rId21" Type="http://schemas.openxmlformats.org/officeDocument/2006/relationships/image" Target="../media/image68.svg"/><Relationship Id="rId7" Type="http://schemas.openxmlformats.org/officeDocument/2006/relationships/customXml" Target="../../customXml/item12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1.svg"/><Relationship Id="rId33" Type="http://schemas.openxmlformats.org/officeDocument/2006/relationships/image" Target="../media/image59.png"/><Relationship Id="rId2" Type="http://schemas.openxmlformats.org/officeDocument/2006/relationships/customXml" Target="../../customXml/item64.xml"/><Relationship Id="rId16" Type="http://schemas.openxmlformats.org/officeDocument/2006/relationships/image" Target="../media/image5.png"/><Relationship Id="rId20" Type="http://schemas.openxmlformats.org/officeDocument/2006/relationships/image" Target="../media/image67.png"/><Relationship Id="rId29" Type="http://schemas.openxmlformats.org/officeDocument/2006/relationships/image" Target="../media/image55.png"/><Relationship Id="rId1" Type="http://schemas.openxmlformats.org/officeDocument/2006/relationships/customXml" Target="../../customXml/item830.xml"/><Relationship Id="rId6" Type="http://schemas.openxmlformats.org/officeDocument/2006/relationships/customXml" Target="../../customXml/item381.xml"/><Relationship Id="rId11" Type="http://schemas.openxmlformats.org/officeDocument/2006/relationships/notesSlide" Target="../notesSlides/notesSlide47.xml"/><Relationship Id="rId24" Type="http://schemas.openxmlformats.org/officeDocument/2006/relationships/image" Target="../media/image60.png"/><Relationship Id="rId32" Type="http://schemas.openxmlformats.org/officeDocument/2006/relationships/image" Target="../media/image58.png"/><Relationship Id="rId5" Type="http://schemas.openxmlformats.org/officeDocument/2006/relationships/customXml" Target="../../customXml/item123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10" Type="http://schemas.openxmlformats.org/officeDocument/2006/relationships/slideLayout" Target="../slideLayouts/slideLayout1.xml"/><Relationship Id="rId19" Type="http://schemas.openxmlformats.org/officeDocument/2006/relationships/slide" Target="slide52.xml"/><Relationship Id="rId31" Type="http://schemas.openxmlformats.org/officeDocument/2006/relationships/image" Target="../media/image57.png"/><Relationship Id="rId4" Type="http://schemas.openxmlformats.org/officeDocument/2006/relationships/customXml" Target="../../customXml/item1743.xml"/><Relationship Id="rId9" Type="http://schemas.openxmlformats.org/officeDocument/2006/relationships/customXml" Target="../../customXml/item1487.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8" Type="http://schemas.openxmlformats.org/officeDocument/2006/relationships/customXml" Target="../../customXml/item979.xml"/></Relationships>
</file>

<file path=ppt/slides/_rels/slide52.xml.rels><?xml version="1.0" encoding="UTF-8" standalone="yes"?>
<Relationships xmlns="http://schemas.openxmlformats.org/package/2006/relationships"><Relationship Id="rId8" Type="http://schemas.openxmlformats.org/officeDocument/2006/relationships/customXml" Target="../../customXml/item2246.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2242.xml"/><Relationship Id="rId21" Type="http://schemas.openxmlformats.org/officeDocument/2006/relationships/image" Target="../media/image38.png"/><Relationship Id="rId7" Type="http://schemas.openxmlformats.org/officeDocument/2006/relationships/customXml" Target="../../customXml/item224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2241.xml"/><Relationship Id="rId16" Type="http://schemas.openxmlformats.org/officeDocument/2006/relationships/image" Target="../media/image5.png"/><Relationship Id="rId20" Type="http://schemas.openxmlformats.org/officeDocument/2006/relationships/image" Target="../media/image68.svg"/><Relationship Id="rId29" Type="http://schemas.openxmlformats.org/officeDocument/2006/relationships/image" Target="../media/image56.png"/><Relationship Id="rId1" Type="http://schemas.openxmlformats.org/officeDocument/2006/relationships/customXml" Target="../../customXml/item2240.xml"/><Relationship Id="rId6" Type="http://schemas.openxmlformats.org/officeDocument/2006/relationships/customXml" Target="../../customXml/item2247.xml"/><Relationship Id="rId11" Type="http://schemas.openxmlformats.org/officeDocument/2006/relationships/notesSlide" Target="../notesSlides/notesSlide48.xml"/><Relationship Id="rId24" Type="http://schemas.openxmlformats.org/officeDocument/2006/relationships/image" Target="../media/image61.svg"/><Relationship Id="rId32" Type="http://schemas.openxmlformats.org/officeDocument/2006/relationships/image" Target="../media/image59.png"/><Relationship Id="rId5" Type="http://schemas.openxmlformats.org/officeDocument/2006/relationships/customXml" Target="../../customXml/item2245.xml"/><Relationship Id="rId15" Type="http://schemas.openxmlformats.org/officeDocument/2006/relationships/image" Target="../media/image4.png"/><Relationship Id="rId23" Type="http://schemas.openxmlformats.org/officeDocument/2006/relationships/image" Target="../media/image60.png"/><Relationship Id="rId28" Type="http://schemas.openxmlformats.org/officeDocument/2006/relationships/image" Target="../media/image55.png"/><Relationship Id="rId10" Type="http://schemas.openxmlformats.org/officeDocument/2006/relationships/slideLayout" Target="../slideLayouts/slideLayout1.xml"/><Relationship Id="rId19" Type="http://schemas.openxmlformats.org/officeDocument/2006/relationships/image" Target="../media/image67.png"/><Relationship Id="rId31" Type="http://schemas.openxmlformats.org/officeDocument/2006/relationships/image" Target="../media/image58.png"/><Relationship Id="rId4" Type="http://schemas.openxmlformats.org/officeDocument/2006/relationships/customXml" Target="../../customXml/item2243.xml"/><Relationship Id="rId9" Type="http://schemas.openxmlformats.org/officeDocument/2006/relationships/customXml" Target="../../customXml/item2244.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911.xml"/><Relationship Id="rId21" Type="http://schemas.openxmlformats.org/officeDocument/2006/relationships/customXml" Target="../../customXml/item878.xml"/><Relationship Id="rId42" Type="http://schemas.openxmlformats.org/officeDocument/2006/relationships/customXml" Target="../../customXml/item1475.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2064.xml"/><Relationship Id="rId11" Type="http://schemas.openxmlformats.org/officeDocument/2006/relationships/customXml" Target="../../customXml/item1104.xml"/><Relationship Id="rId24" Type="http://schemas.openxmlformats.org/officeDocument/2006/relationships/customXml" Target="../../customXml/item1499.xml"/><Relationship Id="rId32" Type="http://schemas.openxmlformats.org/officeDocument/2006/relationships/customXml" Target="../../customXml/item1521.xml"/><Relationship Id="rId37" Type="http://schemas.openxmlformats.org/officeDocument/2006/relationships/customXml" Target="../../customXml/item85.xml"/><Relationship Id="rId40" Type="http://schemas.openxmlformats.org/officeDocument/2006/relationships/customXml" Target="../../customXml/item1740.xml"/><Relationship Id="rId45" Type="http://schemas.openxmlformats.org/officeDocument/2006/relationships/customXml" Target="../../customXml/item1241.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688.xml"/><Relationship Id="rId61" Type="http://schemas.openxmlformats.org/officeDocument/2006/relationships/image" Target="../media/image12.png"/><Relationship Id="rId19" Type="http://schemas.openxmlformats.org/officeDocument/2006/relationships/customXml" Target="../../customXml/item31.xml"/><Relationship Id="rId14" Type="http://schemas.openxmlformats.org/officeDocument/2006/relationships/customXml" Target="../../customXml/item1845.xml"/><Relationship Id="rId22" Type="http://schemas.openxmlformats.org/officeDocument/2006/relationships/customXml" Target="../../customXml/item714.xml"/><Relationship Id="rId27" Type="http://schemas.openxmlformats.org/officeDocument/2006/relationships/customXml" Target="../../customXml/item2210.xml"/><Relationship Id="rId30" Type="http://schemas.openxmlformats.org/officeDocument/2006/relationships/customXml" Target="../../customXml/item1533.xml"/><Relationship Id="rId35" Type="http://schemas.openxmlformats.org/officeDocument/2006/relationships/customXml" Target="../../customXml/item1978.xml"/><Relationship Id="rId43" Type="http://schemas.openxmlformats.org/officeDocument/2006/relationships/customXml" Target="../../customXml/item1145.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406.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957.xml"/><Relationship Id="rId12" Type="http://schemas.openxmlformats.org/officeDocument/2006/relationships/customXml" Target="../../customXml/item1935.xml"/><Relationship Id="rId17" Type="http://schemas.openxmlformats.org/officeDocument/2006/relationships/customXml" Target="../../customXml/item118.xml"/><Relationship Id="rId25" Type="http://schemas.openxmlformats.org/officeDocument/2006/relationships/customXml" Target="../../customXml/item1408.xml"/><Relationship Id="rId33" Type="http://schemas.openxmlformats.org/officeDocument/2006/relationships/customXml" Target="../../customXml/item1034.xml"/><Relationship Id="rId38" Type="http://schemas.openxmlformats.org/officeDocument/2006/relationships/customXml" Target="../../customXml/item1655.xml"/><Relationship Id="rId46" Type="http://schemas.openxmlformats.org/officeDocument/2006/relationships/customXml" Target="../../customXml/item176.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307.xml"/><Relationship Id="rId41" Type="http://schemas.openxmlformats.org/officeDocument/2006/relationships/customXml" Target="../../customXml/item1958.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931.xml"/><Relationship Id="rId6" Type="http://schemas.openxmlformats.org/officeDocument/2006/relationships/customXml" Target="../../customXml/item730.xml"/><Relationship Id="rId15" Type="http://schemas.openxmlformats.org/officeDocument/2006/relationships/customXml" Target="../../customXml/item2086.xml"/><Relationship Id="rId23" Type="http://schemas.openxmlformats.org/officeDocument/2006/relationships/customXml" Target="../../customXml/item1301.xml"/><Relationship Id="rId28" Type="http://schemas.openxmlformats.org/officeDocument/2006/relationships/customXml" Target="../../customXml/item304.xml"/><Relationship Id="rId36" Type="http://schemas.openxmlformats.org/officeDocument/2006/relationships/customXml" Target="../../customXml/item1138.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872.xml"/><Relationship Id="rId31" Type="http://schemas.openxmlformats.org/officeDocument/2006/relationships/customXml" Target="../../customXml/item369.xml"/><Relationship Id="rId44" Type="http://schemas.openxmlformats.org/officeDocument/2006/relationships/customXml" Target="../../customXml/item170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883.xml"/><Relationship Id="rId9" Type="http://schemas.openxmlformats.org/officeDocument/2006/relationships/customXml" Target="../../customXml/item426.xml"/><Relationship Id="rId13" Type="http://schemas.openxmlformats.org/officeDocument/2006/relationships/customXml" Target="../../customXml/item903.xml"/><Relationship Id="rId18" Type="http://schemas.openxmlformats.org/officeDocument/2006/relationships/customXml" Target="../../customXml/item719.xml"/><Relationship Id="rId39" Type="http://schemas.openxmlformats.org/officeDocument/2006/relationships/customXml" Target="../../customXml/item197.xml"/><Relationship Id="rId34" Type="http://schemas.openxmlformats.org/officeDocument/2006/relationships/customXml" Target="../../customXml/item87.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81.xml"/><Relationship Id="rId71" Type="http://schemas.openxmlformats.org/officeDocument/2006/relationships/image" Target="../media/image22.png"/><Relationship Id="rId2" Type="http://schemas.openxmlformats.org/officeDocument/2006/relationships/customXml" Target="../../customXml/item1093.xml"/><Relationship Id="rId29" Type="http://schemas.openxmlformats.org/officeDocument/2006/relationships/customXml" Target="../../customXml/item1791.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412.xml"/><Relationship Id="rId21" Type="http://schemas.openxmlformats.org/officeDocument/2006/relationships/customXml" Target="../../customXml/item1116.xml"/><Relationship Id="rId34" Type="http://schemas.openxmlformats.org/officeDocument/2006/relationships/customXml" Target="../../customXml/item1778.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388.xml"/><Relationship Id="rId2" Type="http://schemas.openxmlformats.org/officeDocument/2006/relationships/customXml" Target="../../customXml/item1624.xml"/><Relationship Id="rId16" Type="http://schemas.openxmlformats.org/officeDocument/2006/relationships/customXml" Target="../../customXml/item429.xml"/><Relationship Id="rId29" Type="http://schemas.openxmlformats.org/officeDocument/2006/relationships/customXml" Target="../../customXml/item1168.xml"/><Relationship Id="rId11" Type="http://schemas.openxmlformats.org/officeDocument/2006/relationships/customXml" Target="../../customXml/item1112.xml"/><Relationship Id="rId24" Type="http://schemas.openxmlformats.org/officeDocument/2006/relationships/customXml" Target="../../customXml/item1537.xml"/><Relationship Id="rId32" Type="http://schemas.openxmlformats.org/officeDocument/2006/relationships/customXml" Target="../../customXml/item1256.xml"/><Relationship Id="rId37" Type="http://schemas.openxmlformats.org/officeDocument/2006/relationships/customXml" Target="../../customXml/item1341.xml"/><Relationship Id="rId40" Type="http://schemas.openxmlformats.org/officeDocument/2006/relationships/customXml" Target="../../customXml/item2156.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627.xml"/><Relationship Id="rId61" Type="http://schemas.openxmlformats.org/officeDocument/2006/relationships/slide" Target="slide4.xml"/><Relationship Id="rId19" Type="http://schemas.openxmlformats.org/officeDocument/2006/relationships/customXml" Target="../../customXml/item986.xml"/><Relationship Id="rId14" Type="http://schemas.openxmlformats.org/officeDocument/2006/relationships/customXml" Target="../../customXml/item2132.xml"/><Relationship Id="rId22" Type="http://schemas.openxmlformats.org/officeDocument/2006/relationships/customXml" Target="../../customXml/item1556.xml"/><Relationship Id="rId27" Type="http://schemas.openxmlformats.org/officeDocument/2006/relationships/customXml" Target="../../customXml/item1520.xml"/><Relationship Id="rId30" Type="http://schemas.openxmlformats.org/officeDocument/2006/relationships/customXml" Target="../../customXml/item710.xml"/><Relationship Id="rId35" Type="http://schemas.openxmlformats.org/officeDocument/2006/relationships/customXml" Target="../../customXml/item83.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479.xml"/><Relationship Id="rId51" Type="http://schemas.openxmlformats.org/officeDocument/2006/relationships/image" Target="../media/image10.png"/><Relationship Id="rId3" Type="http://schemas.openxmlformats.org/officeDocument/2006/relationships/customXml" Target="../../customXml/item446.xml"/><Relationship Id="rId12" Type="http://schemas.openxmlformats.org/officeDocument/2006/relationships/customXml" Target="../../customXml/item1154.xml"/><Relationship Id="rId17" Type="http://schemas.openxmlformats.org/officeDocument/2006/relationships/customXml" Target="../../customXml/item1409.xml"/><Relationship Id="rId25" Type="http://schemas.openxmlformats.org/officeDocument/2006/relationships/customXml" Target="../../customXml/item1544.xml"/><Relationship Id="rId33" Type="http://schemas.openxmlformats.org/officeDocument/2006/relationships/customXml" Target="../../customXml/item1224.xml"/><Relationship Id="rId38" Type="http://schemas.openxmlformats.org/officeDocument/2006/relationships/customXml" Target="../../customXml/item1152.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998.xml"/><Relationship Id="rId41" Type="http://schemas.openxmlformats.org/officeDocument/2006/relationships/customXml" Target="../../customXml/item6.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652.xml"/><Relationship Id="rId6" Type="http://schemas.openxmlformats.org/officeDocument/2006/relationships/customXml" Target="../../customXml/item1604.xml"/><Relationship Id="rId15" Type="http://schemas.openxmlformats.org/officeDocument/2006/relationships/customXml" Target="../../customXml/item1928.xml"/><Relationship Id="rId23" Type="http://schemas.openxmlformats.org/officeDocument/2006/relationships/customXml" Target="../../customXml/item1550.xml"/><Relationship Id="rId28" Type="http://schemas.openxmlformats.org/officeDocument/2006/relationships/customXml" Target="../../customXml/item465.xml"/><Relationship Id="rId36" Type="http://schemas.openxmlformats.org/officeDocument/2006/relationships/customXml" Target="../../customXml/item571.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596.xml"/><Relationship Id="rId31" Type="http://schemas.openxmlformats.org/officeDocument/2006/relationships/customXml" Target="../../customXml/item2093.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754.xml"/><Relationship Id="rId9" Type="http://schemas.openxmlformats.org/officeDocument/2006/relationships/customXml" Target="../../customXml/item1646.xml"/><Relationship Id="rId13" Type="http://schemas.openxmlformats.org/officeDocument/2006/relationships/customXml" Target="../../customXml/item1568.xml"/><Relationship Id="rId18" Type="http://schemas.openxmlformats.org/officeDocument/2006/relationships/customXml" Target="../../customXml/item1242.xml"/><Relationship Id="rId39" Type="http://schemas.openxmlformats.org/officeDocument/2006/relationships/customXml" Target="../../customXml/item1131.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321.xml"/><Relationship Id="rId18" Type="http://schemas.openxmlformats.org/officeDocument/2006/relationships/customXml" Target="../../customXml/item1601.xml"/><Relationship Id="rId26" Type="http://schemas.openxmlformats.org/officeDocument/2006/relationships/customXml" Target="../../customXml/item1919.xml"/><Relationship Id="rId39" Type="http://schemas.openxmlformats.org/officeDocument/2006/relationships/image" Target="../media/image2.png"/><Relationship Id="rId21" Type="http://schemas.openxmlformats.org/officeDocument/2006/relationships/customXml" Target="../../customXml/item2034.xml"/><Relationship Id="rId34" Type="http://schemas.openxmlformats.org/officeDocument/2006/relationships/customXml" Target="../../customXml/item863.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627.xml"/><Relationship Id="rId2" Type="http://schemas.openxmlformats.org/officeDocument/2006/relationships/customXml" Target="../../customXml/item1581.xml"/><Relationship Id="rId16" Type="http://schemas.openxmlformats.org/officeDocument/2006/relationships/customXml" Target="../../customXml/item716.xml"/><Relationship Id="rId29" Type="http://schemas.openxmlformats.org/officeDocument/2006/relationships/customXml" Target="../../customXml/item641.xml"/><Relationship Id="rId11" Type="http://schemas.openxmlformats.org/officeDocument/2006/relationships/customXml" Target="../../customXml/item2039.xml"/><Relationship Id="rId24" Type="http://schemas.openxmlformats.org/officeDocument/2006/relationships/customXml" Target="../../customXml/item2059.xml"/><Relationship Id="rId32" Type="http://schemas.openxmlformats.org/officeDocument/2006/relationships/customXml" Target="../../customXml/item1279.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588.xml"/><Relationship Id="rId19" Type="http://schemas.openxmlformats.org/officeDocument/2006/relationships/customXml" Target="../../customXml/item611.xml"/><Relationship Id="rId4" Type="http://schemas.openxmlformats.org/officeDocument/2006/relationships/customXml" Target="../../customXml/item1738.xml"/><Relationship Id="rId9" Type="http://schemas.openxmlformats.org/officeDocument/2006/relationships/customXml" Target="../../customXml/item213.xml"/><Relationship Id="rId14" Type="http://schemas.openxmlformats.org/officeDocument/2006/relationships/customXml" Target="../../customXml/item98.xml"/><Relationship Id="rId22" Type="http://schemas.openxmlformats.org/officeDocument/2006/relationships/customXml" Target="../../customXml/item1635.xml"/><Relationship Id="rId27" Type="http://schemas.openxmlformats.org/officeDocument/2006/relationships/customXml" Target="../../customXml/item994.xml"/><Relationship Id="rId30" Type="http://schemas.openxmlformats.org/officeDocument/2006/relationships/customXml" Target="../../customXml/item1702.xml"/><Relationship Id="rId35" Type="http://schemas.openxmlformats.org/officeDocument/2006/relationships/customXml" Target="../../customXml/item221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807.xml"/><Relationship Id="rId51" Type="http://schemas.openxmlformats.org/officeDocument/2006/relationships/image" Target="../media/image13.svg"/><Relationship Id="rId3" Type="http://schemas.openxmlformats.org/officeDocument/2006/relationships/customXml" Target="../../customXml/item2192.xml"/><Relationship Id="rId12" Type="http://schemas.openxmlformats.org/officeDocument/2006/relationships/customXml" Target="../../customXml/item510.xml"/><Relationship Id="rId17" Type="http://schemas.openxmlformats.org/officeDocument/2006/relationships/customXml" Target="../../customXml/item387.xml"/><Relationship Id="rId25" Type="http://schemas.openxmlformats.org/officeDocument/2006/relationships/customXml" Target="../../customXml/item1261.xml"/><Relationship Id="rId33" Type="http://schemas.openxmlformats.org/officeDocument/2006/relationships/customXml" Target="../../customXml/item2078.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012.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559.xml"/><Relationship Id="rId6" Type="http://schemas.openxmlformats.org/officeDocument/2006/relationships/customXml" Target="../../customXml/item396.xml"/><Relationship Id="rId15" Type="http://schemas.openxmlformats.org/officeDocument/2006/relationships/customXml" Target="../../customXml/item1744.xml"/><Relationship Id="rId23" Type="http://schemas.openxmlformats.org/officeDocument/2006/relationships/customXml" Target="../../customXml/item284.xml"/><Relationship Id="rId28" Type="http://schemas.openxmlformats.org/officeDocument/2006/relationships/customXml" Target="../../customXml/item1170.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936.xml"/><Relationship Id="rId31" Type="http://schemas.openxmlformats.org/officeDocument/2006/relationships/customXml" Target="../../customXml/item51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727.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29.xml"/><Relationship Id="rId21" Type="http://schemas.openxmlformats.org/officeDocument/2006/relationships/slide" Target="slide13.xml"/><Relationship Id="rId7" Type="http://schemas.openxmlformats.org/officeDocument/2006/relationships/customXml" Target="../../customXml/item1514.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58.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438.xml"/><Relationship Id="rId6" Type="http://schemas.openxmlformats.org/officeDocument/2006/relationships/customXml" Target="../../customXml/item2182.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2207.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068.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287345331"/>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03081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4127105422"/>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04"/>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05"/>
                </p:custDataLst>
              </p:nvPr>
            </p:nvPicPr>
            <p:blipFill>
              <a:blip r:embed="rId1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15" action="ppaction://hlinksldjump"/>
              <a:extLst>
                <a:ext uri="{FF2B5EF4-FFF2-40B4-BE49-F238E27FC236}">
                  <a16:creationId xmlns:a16="http://schemas.microsoft.com/office/drawing/2014/main" id="{E63BC99B-E73F-4F66-868B-2E3094EB5B9C}"/>
                </a:ext>
              </a:extLst>
            </p:cNvPr>
            <p:cNvSpPr txBox="1"/>
            <p:nvPr>
              <p:custDataLst>
                <p:custData r:id="rId10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467147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4" name="Grupo 33">
            <a:extLst>
              <a:ext uri="{FF2B5EF4-FFF2-40B4-BE49-F238E27FC236}">
                <a16:creationId xmlns:a16="http://schemas.microsoft.com/office/drawing/2014/main" id="{64C54FE9-040A-4151-AF6F-4FBABC3F6A37}"/>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10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86" name="Grupo 85">
              <a:extLst>
                <a:ext uri="{FF2B5EF4-FFF2-40B4-BE49-F238E27FC236}">
                  <a16:creationId xmlns:a16="http://schemas.microsoft.com/office/drawing/2014/main" id="{D1009DE4-396A-4DB1-917D-7082A0CD2C7B}"/>
                </a:ext>
              </a:extLst>
            </p:cNvPr>
            <p:cNvGrpSpPr/>
            <p:nvPr>
              <p:custDataLst>
                <p:custData r:id="rId82"/>
              </p:custDataLst>
            </p:nvPr>
          </p:nvGrpSpPr>
          <p:grpSpPr>
            <a:xfrm>
              <a:off x="1994636" y="3468000"/>
              <a:ext cx="634320" cy="292389"/>
              <a:chOff x="3671888" y="3718559"/>
              <a:chExt cx="3557587" cy="292389"/>
            </a:xfrm>
          </p:grpSpPr>
          <p:sp>
            <p:nvSpPr>
              <p:cNvPr id="87" name="Rectángulo: esquinas redondeadas 86">
                <a:extLst>
                  <a:ext uri="{FF2B5EF4-FFF2-40B4-BE49-F238E27FC236}">
                    <a16:creationId xmlns:a16="http://schemas.microsoft.com/office/drawing/2014/main" id="{F2F20998-738F-4971-9E32-DAB526ACC9B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Content">
                <a:extLst>
                  <a:ext uri="{FF2B5EF4-FFF2-40B4-BE49-F238E27FC236}">
                    <a16:creationId xmlns:a16="http://schemas.microsoft.com/office/drawing/2014/main" id="{F994C3CB-4427-41F5-87E5-4648FFA2575A}"/>
                  </a:ext>
                </a:extLst>
              </p:cNvPr>
              <p:cNvSpPr txBox="1"/>
              <p:nvPr>
                <p:custDataLst>
                  <p:custData r:id="rId10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89" name="Content">
              <a:extLst>
                <a:ext uri="{FF2B5EF4-FFF2-40B4-BE49-F238E27FC236}">
                  <a16:creationId xmlns:a16="http://schemas.microsoft.com/office/drawing/2014/main" id="{D1D2DB0C-77D7-425D-BCE2-07ACB5C9133E}"/>
                </a:ext>
              </a:extLst>
            </p:cNvPr>
            <p:cNvSpPr txBox="1"/>
            <p:nvPr>
              <p:custDataLst>
                <p:custData r:id="rId83"/>
              </p:custDataLst>
            </p:nvPr>
          </p:nvSpPr>
          <p:spPr>
            <a:xfrm>
              <a:off x="470751" y="34680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90" name="Grupo 89">
              <a:extLst>
                <a:ext uri="{FF2B5EF4-FFF2-40B4-BE49-F238E27FC236}">
                  <a16:creationId xmlns:a16="http://schemas.microsoft.com/office/drawing/2014/main" id="{6C54DEBF-3D13-431D-A1E5-E39CD1558A59}"/>
                </a:ext>
              </a:extLst>
            </p:cNvPr>
            <p:cNvGrpSpPr/>
            <p:nvPr>
              <p:custDataLst>
                <p:custData r:id="rId84"/>
              </p:custDataLst>
            </p:nvPr>
          </p:nvGrpSpPr>
          <p:grpSpPr>
            <a:xfrm>
              <a:off x="4222290" y="3468636"/>
              <a:ext cx="634320" cy="292389"/>
              <a:chOff x="3671888" y="3718559"/>
              <a:chExt cx="3557587" cy="292389"/>
            </a:xfrm>
          </p:grpSpPr>
          <p:sp>
            <p:nvSpPr>
              <p:cNvPr id="91" name="Rectángulo: esquinas redondeadas 90">
                <a:extLst>
                  <a:ext uri="{FF2B5EF4-FFF2-40B4-BE49-F238E27FC236}">
                    <a16:creationId xmlns:a16="http://schemas.microsoft.com/office/drawing/2014/main" id="{A3C29CEC-A073-4FFF-AD5A-1EF108EA25B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488954CA-7F54-4CDC-93FB-AA049605F9B7}"/>
                  </a:ext>
                </a:extLst>
              </p:cNvPr>
              <p:cNvSpPr txBox="1"/>
              <p:nvPr>
                <p:custDataLst>
                  <p:custData r:id="rId10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3" name="Content">
              <a:extLst>
                <a:ext uri="{FF2B5EF4-FFF2-40B4-BE49-F238E27FC236}">
                  <a16:creationId xmlns:a16="http://schemas.microsoft.com/office/drawing/2014/main" id="{2F9490C8-0B2C-409E-82B9-1919CEC7B6F9}"/>
                </a:ext>
              </a:extLst>
            </p:cNvPr>
            <p:cNvSpPr txBox="1"/>
            <p:nvPr>
              <p:custDataLst>
                <p:custData r:id="rId85"/>
              </p:custDataLst>
            </p:nvPr>
          </p:nvSpPr>
          <p:spPr>
            <a:xfrm>
              <a:off x="2612680" y="346863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2F09353F-0A7F-4D5E-A02A-858FBA93D35D}"/>
                </a:ext>
              </a:extLst>
            </p:cNvPr>
            <p:cNvGrpSpPr/>
            <p:nvPr>
              <p:custDataLst>
                <p:custData r:id="rId86"/>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9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87"/>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9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9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4" name="Grupo 103">
              <a:extLst>
                <a:ext uri="{FF2B5EF4-FFF2-40B4-BE49-F238E27FC236}">
                  <a16:creationId xmlns:a16="http://schemas.microsoft.com/office/drawing/2014/main" id="{D4F1E7DC-47D5-4096-A25D-16641FD24156}"/>
                </a:ext>
              </a:extLst>
            </p:cNvPr>
            <p:cNvGrpSpPr/>
            <p:nvPr/>
          </p:nvGrpSpPr>
          <p:grpSpPr>
            <a:xfrm>
              <a:off x="2101012" y="3847812"/>
              <a:ext cx="711531" cy="292388"/>
              <a:chOff x="470751" y="3796609"/>
              <a:chExt cx="711531" cy="292388"/>
            </a:xfrm>
          </p:grpSpPr>
          <p:sp>
            <p:nvSpPr>
              <p:cNvPr id="105" name="Content">
                <a:extLst>
                  <a:ext uri="{FF2B5EF4-FFF2-40B4-BE49-F238E27FC236}">
                    <a16:creationId xmlns:a16="http://schemas.microsoft.com/office/drawing/2014/main" id="{B03774EA-7B0D-44EA-9081-18A5C2D80987}"/>
                  </a:ext>
                </a:extLst>
              </p:cNvPr>
              <p:cNvSpPr txBox="1"/>
              <p:nvPr>
                <p:custDataLst>
                  <p:custData r:id="rId96"/>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106" name="Gráfico 105">
                <a:extLst>
                  <a:ext uri="{FF2B5EF4-FFF2-40B4-BE49-F238E27FC236}">
                    <a16:creationId xmlns:a16="http://schemas.microsoft.com/office/drawing/2014/main" id="{B65879B0-6805-41AA-AA23-AD0137E810A6}"/>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7" name="Grupo 106">
              <a:extLst>
                <a:ext uri="{FF2B5EF4-FFF2-40B4-BE49-F238E27FC236}">
                  <a16:creationId xmlns:a16="http://schemas.microsoft.com/office/drawing/2014/main" id="{18BA9377-F924-4C02-B18C-D515D05FFB41}"/>
                </a:ext>
              </a:extLst>
            </p:cNvPr>
            <p:cNvGrpSpPr/>
            <p:nvPr/>
          </p:nvGrpSpPr>
          <p:grpSpPr>
            <a:xfrm>
              <a:off x="2870575" y="3843125"/>
              <a:ext cx="711531" cy="292388"/>
              <a:chOff x="470751" y="3796609"/>
              <a:chExt cx="711531" cy="292388"/>
            </a:xfrm>
          </p:grpSpPr>
          <p:sp>
            <p:nvSpPr>
              <p:cNvPr id="108" name="Content">
                <a:extLst>
                  <a:ext uri="{FF2B5EF4-FFF2-40B4-BE49-F238E27FC236}">
                    <a16:creationId xmlns:a16="http://schemas.microsoft.com/office/drawing/2014/main" id="{542CA94A-13B4-41FB-BCB3-643D926A4E4F}"/>
                  </a:ext>
                </a:extLst>
              </p:cNvPr>
              <p:cNvSpPr txBox="1"/>
              <p:nvPr>
                <p:custDataLst>
                  <p:custData r:id="rId95"/>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9" name="Gráfico 108">
                <a:extLst>
                  <a:ext uri="{FF2B5EF4-FFF2-40B4-BE49-F238E27FC236}">
                    <a16:creationId xmlns:a16="http://schemas.microsoft.com/office/drawing/2014/main" id="{A314111B-2F06-4E93-8CF1-48091D24417B}"/>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10" name="Grupo 109">
              <a:extLst>
                <a:ext uri="{FF2B5EF4-FFF2-40B4-BE49-F238E27FC236}">
                  <a16:creationId xmlns:a16="http://schemas.microsoft.com/office/drawing/2014/main" id="{A5436620-E967-42EE-BC34-69FDF5ED79E8}"/>
                </a:ext>
              </a:extLst>
            </p:cNvPr>
            <p:cNvGrpSpPr/>
            <p:nvPr/>
          </p:nvGrpSpPr>
          <p:grpSpPr>
            <a:xfrm>
              <a:off x="3595492" y="3843125"/>
              <a:ext cx="711531" cy="292388"/>
              <a:chOff x="470751" y="3796609"/>
              <a:chExt cx="711531" cy="292388"/>
            </a:xfrm>
          </p:grpSpPr>
          <p:sp>
            <p:nvSpPr>
              <p:cNvPr id="112" name="Content">
                <a:extLst>
                  <a:ext uri="{FF2B5EF4-FFF2-40B4-BE49-F238E27FC236}">
                    <a16:creationId xmlns:a16="http://schemas.microsoft.com/office/drawing/2014/main" id="{1BB07CFD-3223-4056-BFC6-F6986F4B1BBF}"/>
                  </a:ext>
                </a:extLst>
              </p:cNvPr>
              <p:cNvSpPr txBox="1"/>
              <p:nvPr>
                <p:custDataLst>
                  <p:custData r:id="rId94"/>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113" name="Gráfico 112">
                <a:extLst>
                  <a:ext uri="{FF2B5EF4-FFF2-40B4-BE49-F238E27FC236}">
                    <a16:creationId xmlns:a16="http://schemas.microsoft.com/office/drawing/2014/main" id="{4F46D04F-0FBB-4E32-8B70-D1A9ED748DF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14" name="Grupo 113">
              <a:extLst>
                <a:ext uri="{FF2B5EF4-FFF2-40B4-BE49-F238E27FC236}">
                  <a16:creationId xmlns:a16="http://schemas.microsoft.com/office/drawing/2014/main" id="{7FDE01EC-54B9-4B52-B928-26E31C62A49F}"/>
                </a:ext>
              </a:extLst>
            </p:cNvPr>
            <p:cNvGrpSpPr/>
            <p:nvPr/>
          </p:nvGrpSpPr>
          <p:grpSpPr>
            <a:xfrm>
              <a:off x="4351828" y="3850340"/>
              <a:ext cx="711531" cy="292388"/>
              <a:chOff x="470751" y="3796609"/>
              <a:chExt cx="711531" cy="292388"/>
            </a:xfrm>
          </p:grpSpPr>
          <p:sp>
            <p:nvSpPr>
              <p:cNvPr id="115" name="Content">
                <a:extLst>
                  <a:ext uri="{FF2B5EF4-FFF2-40B4-BE49-F238E27FC236}">
                    <a16:creationId xmlns:a16="http://schemas.microsoft.com/office/drawing/2014/main" id="{2144DAFE-B62A-4FB1-ABB0-FBF5B8CBE448}"/>
                  </a:ext>
                </a:extLst>
              </p:cNvPr>
              <p:cNvSpPr txBox="1"/>
              <p:nvPr>
                <p:custDataLst>
                  <p:custData r:id="rId93"/>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116" name="Gráfico 115">
                <a:extLst>
                  <a:ext uri="{FF2B5EF4-FFF2-40B4-BE49-F238E27FC236}">
                    <a16:creationId xmlns:a16="http://schemas.microsoft.com/office/drawing/2014/main" id="{17A0C41F-0E07-4EE5-8B1B-A3630F9ADC8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8"/>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9"/>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9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90"/>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9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559031" y="3947373"/>
            <a:ext cx="360000" cy="360000"/>
          </a:xfrm>
          <a:prstGeom prst="rect">
            <a:avLst/>
          </a:prstGeom>
        </p:spPr>
      </p:pic>
      <p:grpSp>
        <p:nvGrpSpPr>
          <p:cNvPr id="51" name="Grupo 50">
            <a:extLst>
              <a:ext uri="{FF2B5EF4-FFF2-40B4-BE49-F238E27FC236}">
                <a16:creationId xmlns:a16="http://schemas.microsoft.com/office/drawing/2014/main" id="{B96CE4C6-372C-4975-BD6F-B2358120FD1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81"/>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59"/>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8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39" name="Grupo 238">
              <a:extLst>
                <a:ext uri="{FF2B5EF4-FFF2-40B4-BE49-F238E27FC236}">
                  <a16:creationId xmlns:a16="http://schemas.microsoft.com/office/drawing/2014/main" id="{E2F7F706-8B3D-482A-B1EB-A3DB49162258}"/>
                </a:ext>
              </a:extLst>
            </p:cNvPr>
            <p:cNvGrpSpPr/>
            <p:nvPr>
              <p:custDataLst>
                <p:custData r:id="rId60"/>
              </p:custDataLst>
            </p:nvPr>
          </p:nvGrpSpPr>
          <p:grpSpPr>
            <a:xfrm>
              <a:off x="1998746" y="5592602"/>
              <a:ext cx="634320" cy="292389"/>
              <a:chOff x="3671888" y="3718559"/>
              <a:chExt cx="3557587" cy="292389"/>
            </a:xfrm>
          </p:grpSpPr>
          <p:sp>
            <p:nvSpPr>
              <p:cNvPr id="240" name="Rectángulo: esquinas redondeadas 239">
                <a:extLst>
                  <a:ext uri="{FF2B5EF4-FFF2-40B4-BE49-F238E27FC236}">
                    <a16:creationId xmlns:a16="http://schemas.microsoft.com/office/drawing/2014/main" id="{0B7D593A-B9E1-47D9-9ADB-B3784ACD939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1" name="Content">
                <a:extLst>
                  <a:ext uri="{FF2B5EF4-FFF2-40B4-BE49-F238E27FC236}">
                    <a16:creationId xmlns:a16="http://schemas.microsoft.com/office/drawing/2014/main" id="{AD448E36-0E14-4FDD-8542-F9B2EC9B0EEC}"/>
                  </a:ext>
                </a:extLst>
              </p:cNvPr>
              <p:cNvSpPr txBox="1"/>
              <p:nvPr>
                <p:custDataLst>
                  <p:custData r:id="rId7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242" name="Content">
              <a:extLst>
                <a:ext uri="{FF2B5EF4-FFF2-40B4-BE49-F238E27FC236}">
                  <a16:creationId xmlns:a16="http://schemas.microsoft.com/office/drawing/2014/main" id="{D7B7839F-98D5-4FA3-B743-C632A608A224}"/>
                </a:ext>
              </a:extLst>
            </p:cNvPr>
            <p:cNvSpPr txBox="1"/>
            <p:nvPr>
              <p:custDataLst>
                <p:custData r:id="rId61"/>
              </p:custDataLst>
            </p:nvPr>
          </p:nvSpPr>
          <p:spPr>
            <a:xfrm>
              <a:off x="474861" y="559260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43" name="Grupo 242">
              <a:extLst>
                <a:ext uri="{FF2B5EF4-FFF2-40B4-BE49-F238E27FC236}">
                  <a16:creationId xmlns:a16="http://schemas.microsoft.com/office/drawing/2014/main" id="{BC311662-5534-4C62-B64F-D4F9B09E95F6}"/>
                </a:ext>
              </a:extLst>
            </p:cNvPr>
            <p:cNvGrpSpPr/>
            <p:nvPr>
              <p:custDataLst>
                <p:custData r:id="rId62"/>
              </p:custDataLst>
            </p:nvPr>
          </p:nvGrpSpPr>
          <p:grpSpPr>
            <a:xfrm>
              <a:off x="4226400" y="5593238"/>
              <a:ext cx="634320" cy="292389"/>
              <a:chOff x="3671888" y="3718559"/>
              <a:chExt cx="3557587" cy="292389"/>
            </a:xfrm>
          </p:grpSpPr>
          <p:sp>
            <p:nvSpPr>
              <p:cNvPr id="244" name="Rectángulo: esquinas redondeadas 243">
                <a:extLst>
                  <a:ext uri="{FF2B5EF4-FFF2-40B4-BE49-F238E27FC236}">
                    <a16:creationId xmlns:a16="http://schemas.microsoft.com/office/drawing/2014/main" id="{38BFAB9F-F8DD-4C24-8BFB-DA973CA0CF7F}"/>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5" name="Content">
                <a:extLst>
                  <a:ext uri="{FF2B5EF4-FFF2-40B4-BE49-F238E27FC236}">
                    <a16:creationId xmlns:a16="http://schemas.microsoft.com/office/drawing/2014/main" id="{20B694E2-9700-419E-90FE-C4432E870C21}"/>
                  </a:ext>
                </a:extLst>
              </p:cNvPr>
              <p:cNvSpPr txBox="1"/>
              <p:nvPr>
                <p:custDataLst>
                  <p:custData r:id="rId7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46" name="Content">
              <a:extLst>
                <a:ext uri="{FF2B5EF4-FFF2-40B4-BE49-F238E27FC236}">
                  <a16:creationId xmlns:a16="http://schemas.microsoft.com/office/drawing/2014/main" id="{4257B498-C2AE-47C1-A0E0-77F04036AA7F}"/>
                </a:ext>
              </a:extLst>
            </p:cNvPr>
            <p:cNvSpPr txBox="1"/>
            <p:nvPr>
              <p:custDataLst>
                <p:custData r:id="rId63"/>
              </p:custDataLst>
            </p:nvPr>
          </p:nvSpPr>
          <p:spPr>
            <a:xfrm>
              <a:off x="2616790" y="5593238"/>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47" name="Grupo 246">
              <a:extLst>
                <a:ext uri="{FF2B5EF4-FFF2-40B4-BE49-F238E27FC236}">
                  <a16:creationId xmlns:a16="http://schemas.microsoft.com/office/drawing/2014/main" id="{E0B21698-5054-4C6D-AC8A-07621D2FCED5}"/>
                </a:ext>
              </a:extLst>
            </p:cNvPr>
            <p:cNvGrpSpPr/>
            <p:nvPr>
              <p:custDataLst>
                <p:custData r:id="rId64"/>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7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65"/>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76"/>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75"/>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57" name="Grupo 256">
              <a:extLst>
                <a:ext uri="{FF2B5EF4-FFF2-40B4-BE49-F238E27FC236}">
                  <a16:creationId xmlns:a16="http://schemas.microsoft.com/office/drawing/2014/main" id="{FDB1B087-D8D3-466D-B01D-68CA1C6D7138}"/>
                </a:ext>
              </a:extLst>
            </p:cNvPr>
            <p:cNvGrpSpPr/>
            <p:nvPr/>
          </p:nvGrpSpPr>
          <p:grpSpPr>
            <a:xfrm>
              <a:off x="2105122" y="5972414"/>
              <a:ext cx="711531" cy="292388"/>
              <a:chOff x="470751" y="3796609"/>
              <a:chExt cx="711531" cy="292388"/>
            </a:xfrm>
          </p:grpSpPr>
          <p:sp>
            <p:nvSpPr>
              <p:cNvPr id="258" name="Content">
                <a:extLst>
                  <a:ext uri="{FF2B5EF4-FFF2-40B4-BE49-F238E27FC236}">
                    <a16:creationId xmlns:a16="http://schemas.microsoft.com/office/drawing/2014/main" id="{C26A7625-D501-42E0-BCF9-63A142FDF23E}"/>
                  </a:ext>
                </a:extLst>
              </p:cNvPr>
              <p:cNvSpPr txBox="1"/>
              <p:nvPr>
                <p:custDataLst>
                  <p:custData r:id="rId74"/>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59" name="Gráfico 258">
                <a:extLst>
                  <a:ext uri="{FF2B5EF4-FFF2-40B4-BE49-F238E27FC236}">
                    <a16:creationId xmlns:a16="http://schemas.microsoft.com/office/drawing/2014/main" id="{87A94410-7F6E-4483-864E-2E2FB987E26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0" name="Grupo 259">
              <a:extLst>
                <a:ext uri="{FF2B5EF4-FFF2-40B4-BE49-F238E27FC236}">
                  <a16:creationId xmlns:a16="http://schemas.microsoft.com/office/drawing/2014/main" id="{0618B550-A6BF-4F61-A310-E9A880D87E09}"/>
                </a:ext>
              </a:extLst>
            </p:cNvPr>
            <p:cNvGrpSpPr/>
            <p:nvPr/>
          </p:nvGrpSpPr>
          <p:grpSpPr>
            <a:xfrm>
              <a:off x="2874685" y="5967727"/>
              <a:ext cx="711531" cy="292388"/>
              <a:chOff x="470751" y="3796609"/>
              <a:chExt cx="711531" cy="292388"/>
            </a:xfrm>
          </p:grpSpPr>
          <p:sp>
            <p:nvSpPr>
              <p:cNvPr id="261" name="Content">
                <a:extLst>
                  <a:ext uri="{FF2B5EF4-FFF2-40B4-BE49-F238E27FC236}">
                    <a16:creationId xmlns:a16="http://schemas.microsoft.com/office/drawing/2014/main" id="{889636EE-AF6E-4312-AB1B-0FB277F4888B}"/>
                  </a:ext>
                </a:extLst>
              </p:cNvPr>
              <p:cNvSpPr txBox="1"/>
              <p:nvPr>
                <p:custDataLst>
                  <p:custData r:id="rId73"/>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62" name="Gráfico 261">
                <a:extLst>
                  <a:ext uri="{FF2B5EF4-FFF2-40B4-BE49-F238E27FC236}">
                    <a16:creationId xmlns:a16="http://schemas.microsoft.com/office/drawing/2014/main" id="{45360534-E46F-4A12-9473-CB0DD212B31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3" name="Grupo 262">
              <a:extLst>
                <a:ext uri="{FF2B5EF4-FFF2-40B4-BE49-F238E27FC236}">
                  <a16:creationId xmlns:a16="http://schemas.microsoft.com/office/drawing/2014/main" id="{7F909A27-5D84-40B4-8335-29C939161F44}"/>
                </a:ext>
              </a:extLst>
            </p:cNvPr>
            <p:cNvGrpSpPr/>
            <p:nvPr/>
          </p:nvGrpSpPr>
          <p:grpSpPr>
            <a:xfrm>
              <a:off x="3599602" y="5967727"/>
              <a:ext cx="711531" cy="292388"/>
              <a:chOff x="470751" y="3796609"/>
              <a:chExt cx="711531" cy="292388"/>
            </a:xfrm>
          </p:grpSpPr>
          <p:sp>
            <p:nvSpPr>
              <p:cNvPr id="264" name="Content">
                <a:extLst>
                  <a:ext uri="{FF2B5EF4-FFF2-40B4-BE49-F238E27FC236}">
                    <a16:creationId xmlns:a16="http://schemas.microsoft.com/office/drawing/2014/main" id="{3AC56F5B-7314-490A-AF03-C4A61752C5FC}"/>
                  </a:ext>
                </a:extLst>
              </p:cNvPr>
              <p:cNvSpPr txBox="1"/>
              <p:nvPr>
                <p:custDataLst>
                  <p:custData r:id="rId72"/>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265" name="Gráfico 264">
                <a:extLst>
                  <a:ext uri="{FF2B5EF4-FFF2-40B4-BE49-F238E27FC236}">
                    <a16:creationId xmlns:a16="http://schemas.microsoft.com/office/drawing/2014/main" id="{FF3A5FAF-B08A-4CC5-8B55-C12F1FF47011}"/>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6" name="Grupo 265">
              <a:extLst>
                <a:ext uri="{FF2B5EF4-FFF2-40B4-BE49-F238E27FC236}">
                  <a16:creationId xmlns:a16="http://schemas.microsoft.com/office/drawing/2014/main" id="{B42E1111-F65F-4BA5-9DFD-C0CBFDC60BD5}"/>
                </a:ext>
              </a:extLst>
            </p:cNvPr>
            <p:cNvGrpSpPr/>
            <p:nvPr/>
          </p:nvGrpSpPr>
          <p:grpSpPr>
            <a:xfrm>
              <a:off x="4355938" y="5974942"/>
              <a:ext cx="711531" cy="292388"/>
              <a:chOff x="470751" y="3796609"/>
              <a:chExt cx="711531" cy="292388"/>
            </a:xfrm>
          </p:grpSpPr>
          <p:sp>
            <p:nvSpPr>
              <p:cNvPr id="267" name="Content">
                <a:extLst>
                  <a:ext uri="{FF2B5EF4-FFF2-40B4-BE49-F238E27FC236}">
                    <a16:creationId xmlns:a16="http://schemas.microsoft.com/office/drawing/2014/main" id="{31B91977-EF7D-4D8C-BDD0-88C7E71081E4}"/>
                  </a:ext>
                </a:extLst>
              </p:cNvPr>
              <p:cNvSpPr txBox="1"/>
              <p:nvPr>
                <p:custDataLst>
                  <p:custData r:id="rId71"/>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268" name="Gráfico 267">
                <a:extLst>
                  <a:ext uri="{FF2B5EF4-FFF2-40B4-BE49-F238E27FC236}">
                    <a16:creationId xmlns:a16="http://schemas.microsoft.com/office/drawing/2014/main" id="{F1FB2D46-D90E-477B-A561-3AB5206AF856}"/>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66"/>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67"/>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7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68"/>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6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7" name="Grupo 46">
            <a:extLst>
              <a:ext uri="{FF2B5EF4-FFF2-40B4-BE49-F238E27FC236}">
                <a16:creationId xmlns:a16="http://schemas.microsoft.com/office/drawing/2014/main" id="{FCA8D405-10A6-4969-B5E3-97A4200D50AB}"/>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5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381" name="Grupo 380">
              <a:extLst>
                <a:ext uri="{FF2B5EF4-FFF2-40B4-BE49-F238E27FC236}">
                  <a16:creationId xmlns:a16="http://schemas.microsoft.com/office/drawing/2014/main" id="{C1BFA985-7ACF-432D-A2A2-6EBA3FABE47C}"/>
                </a:ext>
              </a:extLst>
            </p:cNvPr>
            <p:cNvGrpSpPr/>
            <p:nvPr>
              <p:custDataLst>
                <p:custData r:id="rId37"/>
                <p:custData r:id="rId38"/>
              </p:custDataLst>
            </p:nvPr>
          </p:nvGrpSpPr>
          <p:grpSpPr>
            <a:xfrm>
              <a:off x="7564305" y="3465816"/>
              <a:ext cx="634320" cy="292389"/>
              <a:chOff x="3671888" y="3718559"/>
              <a:chExt cx="3557587" cy="292389"/>
            </a:xfrm>
          </p:grpSpPr>
          <p:sp>
            <p:nvSpPr>
              <p:cNvPr id="382" name="Rectángulo: esquinas redondeadas 381">
                <a:extLst>
                  <a:ext uri="{FF2B5EF4-FFF2-40B4-BE49-F238E27FC236}">
                    <a16:creationId xmlns:a16="http://schemas.microsoft.com/office/drawing/2014/main" id="{29FE742B-2E67-43AA-991A-D4542B5119A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3" name="Content">
                <a:extLst>
                  <a:ext uri="{FF2B5EF4-FFF2-40B4-BE49-F238E27FC236}">
                    <a16:creationId xmlns:a16="http://schemas.microsoft.com/office/drawing/2014/main" id="{36180AB7-E390-4839-A58F-C69DD24DF4D9}"/>
                  </a:ext>
                </a:extLst>
              </p:cNvPr>
              <p:cNvSpPr txBox="1"/>
              <p:nvPr>
                <p:custDataLst>
                  <p:custData r:id="rId5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384" name="Content">
              <a:extLst>
                <a:ext uri="{FF2B5EF4-FFF2-40B4-BE49-F238E27FC236}">
                  <a16:creationId xmlns:a16="http://schemas.microsoft.com/office/drawing/2014/main" id="{B68B7400-88AD-4942-AE8C-81DE90C24F18}"/>
                </a:ext>
              </a:extLst>
            </p:cNvPr>
            <p:cNvSpPr txBox="1"/>
            <p:nvPr>
              <p:custDataLst>
                <p:custData r:id="rId39"/>
              </p:custDataLst>
            </p:nvPr>
          </p:nvSpPr>
          <p:spPr>
            <a:xfrm>
              <a:off x="6040420" y="346581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85" name="Grupo 384">
              <a:extLst>
                <a:ext uri="{FF2B5EF4-FFF2-40B4-BE49-F238E27FC236}">
                  <a16:creationId xmlns:a16="http://schemas.microsoft.com/office/drawing/2014/main" id="{2F9516E4-6D38-45F7-8C11-9B80797921FC}"/>
                </a:ext>
              </a:extLst>
            </p:cNvPr>
            <p:cNvGrpSpPr/>
            <p:nvPr>
              <p:custDataLst>
                <p:custData r:id="rId40"/>
              </p:custDataLst>
            </p:nvPr>
          </p:nvGrpSpPr>
          <p:grpSpPr>
            <a:xfrm>
              <a:off x="9791959" y="3466452"/>
              <a:ext cx="634320" cy="292389"/>
              <a:chOff x="3671888" y="3718559"/>
              <a:chExt cx="3557587" cy="292389"/>
            </a:xfrm>
          </p:grpSpPr>
          <p:sp>
            <p:nvSpPr>
              <p:cNvPr id="386" name="Rectángulo: esquinas redondeadas 385">
                <a:extLst>
                  <a:ext uri="{FF2B5EF4-FFF2-40B4-BE49-F238E27FC236}">
                    <a16:creationId xmlns:a16="http://schemas.microsoft.com/office/drawing/2014/main" id="{B04E6046-5687-462D-8540-3EBDE1B1136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7" name="Content">
                <a:extLst>
                  <a:ext uri="{FF2B5EF4-FFF2-40B4-BE49-F238E27FC236}">
                    <a16:creationId xmlns:a16="http://schemas.microsoft.com/office/drawing/2014/main" id="{5A1F22C9-6E9F-4070-8FD9-01B75824C7BC}"/>
                  </a:ext>
                </a:extLst>
              </p:cNvPr>
              <p:cNvSpPr txBox="1"/>
              <p:nvPr>
                <p:custDataLst>
                  <p:custData r:id="rId5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grpSp>
          <p:nvGrpSpPr>
            <p:cNvPr id="389" name="Grupo 388">
              <a:extLst>
                <a:ext uri="{FF2B5EF4-FFF2-40B4-BE49-F238E27FC236}">
                  <a16:creationId xmlns:a16="http://schemas.microsoft.com/office/drawing/2014/main" id="{899BB8F3-5505-4532-BFEB-B0D311C8643E}"/>
                </a:ext>
              </a:extLst>
            </p:cNvPr>
            <p:cNvGrpSpPr/>
            <p:nvPr>
              <p:custDataLst>
                <p:custData r:id="rId41"/>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5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42"/>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54"/>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53"/>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399" name="Grupo 398">
              <a:extLst>
                <a:ext uri="{FF2B5EF4-FFF2-40B4-BE49-F238E27FC236}">
                  <a16:creationId xmlns:a16="http://schemas.microsoft.com/office/drawing/2014/main" id="{C7EC0A2F-8F21-4078-9ED6-725E6539432B}"/>
                </a:ext>
              </a:extLst>
            </p:cNvPr>
            <p:cNvGrpSpPr/>
            <p:nvPr/>
          </p:nvGrpSpPr>
          <p:grpSpPr>
            <a:xfrm>
              <a:off x="7670681" y="3845628"/>
              <a:ext cx="711531" cy="292388"/>
              <a:chOff x="470751" y="3796609"/>
              <a:chExt cx="711531" cy="292388"/>
            </a:xfrm>
          </p:grpSpPr>
          <p:sp>
            <p:nvSpPr>
              <p:cNvPr id="400" name="Content">
                <a:extLst>
                  <a:ext uri="{FF2B5EF4-FFF2-40B4-BE49-F238E27FC236}">
                    <a16:creationId xmlns:a16="http://schemas.microsoft.com/office/drawing/2014/main" id="{3635F408-E61A-4A6B-AC17-7BDC7D35E732}"/>
                  </a:ext>
                </a:extLst>
              </p:cNvPr>
              <p:cNvSpPr txBox="1"/>
              <p:nvPr>
                <p:custDataLst>
                  <p:custData r:id="rId5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401" name="Gráfico 400">
                <a:extLst>
                  <a:ext uri="{FF2B5EF4-FFF2-40B4-BE49-F238E27FC236}">
                    <a16:creationId xmlns:a16="http://schemas.microsoft.com/office/drawing/2014/main" id="{814F7421-F3E0-4AE2-B5A4-EB51732DCCA0}"/>
                  </a:ext>
                </a:extLst>
              </p:cNvPr>
              <p:cNvPicPr>
                <a:picLocks noChangeAspect="1"/>
              </p:cNvPicPr>
              <p:nvPr>
                <p:custDataLst>
                  <p:custData r:id="rId52"/>
                </p:custDataLst>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2" name="Grupo 401">
              <a:extLst>
                <a:ext uri="{FF2B5EF4-FFF2-40B4-BE49-F238E27FC236}">
                  <a16:creationId xmlns:a16="http://schemas.microsoft.com/office/drawing/2014/main" id="{6F2D2DBE-F725-4944-BD48-9912914C1D98}"/>
                </a:ext>
              </a:extLst>
            </p:cNvPr>
            <p:cNvGrpSpPr/>
            <p:nvPr/>
          </p:nvGrpSpPr>
          <p:grpSpPr>
            <a:xfrm>
              <a:off x="8440244" y="3840941"/>
              <a:ext cx="711531" cy="292388"/>
              <a:chOff x="470751" y="3796609"/>
              <a:chExt cx="711531" cy="292388"/>
            </a:xfrm>
          </p:grpSpPr>
          <p:sp>
            <p:nvSpPr>
              <p:cNvPr id="403" name="Content">
                <a:extLst>
                  <a:ext uri="{FF2B5EF4-FFF2-40B4-BE49-F238E27FC236}">
                    <a16:creationId xmlns:a16="http://schemas.microsoft.com/office/drawing/2014/main" id="{37164A74-B7E7-494A-A0AF-64522682EAAD}"/>
                  </a:ext>
                </a:extLst>
              </p:cNvPr>
              <p:cNvSpPr txBox="1"/>
              <p:nvPr>
                <p:custDataLst>
                  <p:custData r:id="rId5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04" name="Gráfico 403">
                <a:extLst>
                  <a:ext uri="{FF2B5EF4-FFF2-40B4-BE49-F238E27FC236}">
                    <a16:creationId xmlns:a16="http://schemas.microsoft.com/office/drawing/2014/main" id="{72F5607C-CFA6-4A5B-B2AC-839038A1E9F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5" name="Grupo 404">
              <a:extLst>
                <a:ext uri="{FF2B5EF4-FFF2-40B4-BE49-F238E27FC236}">
                  <a16:creationId xmlns:a16="http://schemas.microsoft.com/office/drawing/2014/main" id="{C6C2BDC6-683B-4E9F-9FC7-B667384482D8}"/>
                </a:ext>
              </a:extLst>
            </p:cNvPr>
            <p:cNvGrpSpPr/>
            <p:nvPr/>
          </p:nvGrpSpPr>
          <p:grpSpPr>
            <a:xfrm>
              <a:off x="9165161" y="3840941"/>
              <a:ext cx="711531" cy="292388"/>
              <a:chOff x="470751" y="3796609"/>
              <a:chExt cx="711531" cy="292388"/>
            </a:xfrm>
          </p:grpSpPr>
          <p:sp>
            <p:nvSpPr>
              <p:cNvPr id="406" name="Content">
                <a:extLst>
                  <a:ext uri="{FF2B5EF4-FFF2-40B4-BE49-F238E27FC236}">
                    <a16:creationId xmlns:a16="http://schemas.microsoft.com/office/drawing/2014/main" id="{6A2634FB-27AB-4831-BE2B-9E0006242061}"/>
                  </a:ext>
                </a:extLst>
              </p:cNvPr>
              <p:cNvSpPr txBox="1"/>
              <p:nvPr>
                <p:custDataLst>
                  <p:custData r:id="rId4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07" name="Gráfico 406">
                <a:extLst>
                  <a:ext uri="{FF2B5EF4-FFF2-40B4-BE49-F238E27FC236}">
                    <a16:creationId xmlns:a16="http://schemas.microsoft.com/office/drawing/2014/main" id="{2BF4799A-5223-4429-8A97-E7C8D1E81DF4}"/>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8" name="Grupo 407">
              <a:extLst>
                <a:ext uri="{FF2B5EF4-FFF2-40B4-BE49-F238E27FC236}">
                  <a16:creationId xmlns:a16="http://schemas.microsoft.com/office/drawing/2014/main" id="{C9FCB586-B7F0-47BA-B627-7D723EEE9860}"/>
                </a:ext>
              </a:extLst>
            </p:cNvPr>
            <p:cNvGrpSpPr/>
            <p:nvPr/>
          </p:nvGrpSpPr>
          <p:grpSpPr>
            <a:xfrm>
              <a:off x="9921497" y="3848156"/>
              <a:ext cx="711531" cy="292388"/>
              <a:chOff x="470751" y="3796609"/>
              <a:chExt cx="711531" cy="292388"/>
            </a:xfrm>
          </p:grpSpPr>
          <p:sp>
            <p:nvSpPr>
              <p:cNvPr id="409" name="Content">
                <a:extLst>
                  <a:ext uri="{FF2B5EF4-FFF2-40B4-BE49-F238E27FC236}">
                    <a16:creationId xmlns:a16="http://schemas.microsoft.com/office/drawing/2014/main" id="{C3BC4296-93CE-42DF-AD02-80EFBD21FF64}"/>
                  </a:ext>
                </a:extLst>
              </p:cNvPr>
              <p:cNvSpPr txBox="1"/>
              <p:nvPr>
                <p:custDataLst>
                  <p:custData r:id="rId4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10" name="Gráfico 409">
                <a:extLst>
                  <a:ext uri="{FF2B5EF4-FFF2-40B4-BE49-F238E27FC236}">
                    <a16:creationId xmlns:a16="http://schemas.microsoft.com/office/drawing/2014/main" id="{B4267094-8876-4048-9D14-1F56F0F4DC82}"/>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43"/>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44"/>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4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45"/>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4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50" name="Grupo 49">
            <a:extLst>
              <a:ext uri="{FF2B5EF4-FFF2-40B4-BE49-F238E27FC236}">
                <a16:creationId xmlns:a16="http://schemas.microsoft.com/office/drawing/2014/main" id="{4622FDD1-6CCB-4202-A145-06BBE0173F7B}"/>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418" name="Grupo 417">
              <a:extLst>
                <a:ext uri="{FF2B5EF4-FFF2-40B4-BE49-F238E27FC236}">
                  <a16:creationId xmlns:a16="http://schemas.microsoft.com/office/drawing/2014/main" id="{85C4D043-3916-4931-A71B-50ED6363F355}"/>
                </a:ext>
              </a:extLst>
            </p:cNvPr>
            <p:cNvGrpSpPr/>
            <p:nvPr>
              <p:custDataLst>
                <p:custData r:id="rId16"/>
              </p:custDataLst>
            </p:nvPr>
          </p:nvGrpSpPr>
          <p:grpSpPr>
            <a:xfrm>
              <a:off x="7561906" y="5593719"/>
              <a:ext cx="634320" cy="292389"/>
              <a:chOff x="3671888" y="3718559"/>
              <a:chExt cx="3557587" cy="292389"/>
            </a:xfrm>
          </p:grpSpPr>
          <p:sp>
            <p:nvSpPr>
              <p:cNvPr id="419" name="Rectángulo: esquinas redondeadas 418">
                <a:extLst>
                  <a:ext uri="{FF2B5EF4-FFF2-40B4-BE49-F238E27FC236}">
                    <a16:creationId xmlns:a16="http://schemas.microsoft.com/office/drawing/2014/main" id="{8AF4DD99-E2AE-4F26-85E2-F2939E2A721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0" name="Content">
                <a:extLst>
                  <a:ext uri="{FF2B5EF4-FFF2-40B4-BE49-F238E27FC236}">
                    <a16:creationId xmlns:a16="http://schemas.microsoft.com/office/drawing/2014/main" id="{9BAD62D8-1950-4CAE-95E1-318756351767}"/>
                  </a:ext>
                </a:extLst>
              </p:cNvPr>
              <p:cNvSpPr txBox="1"/>
              <p:nvPr>
                <p:custDataLst>
                  <p:custData r:id="rId3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1" name="Content">
              <a:extLst>
                <a:ext uri="{FF2B5EF4-FFF2-40B4-BE49-F238E27FC236}">
                  <a16:creationId xmlns:a16="http://schemas.microsoft.com/office/drawing/2014/main" id="{10D7FAAA-0BA4-4F60-99BC-06AC6431B525}"/>
                </a:ext>
              </a:extLst>
            </p:cNvPr>
            <p:cNvSpPr txBox="1"/>
            <p:nvPr>
              <p:custDataLst>
                <p:custData r:id="rId17"/>
              </p:custDataLst>
            </p:nvPr>
          </p:nvSpPr>
          <p:spPr>
            <a:xfrm>
              <a:off x="6038021" y="5593719"/>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22" name="Grupo 421">
              <a:extLst>
                <a:ext uri="{FF2B5EF4-FFF2-40B4-BE49-F238E27FC236}">
                  <a16:creationId xmlns:a16="http://schemas.microsoft.com/office/drawing/2014/main" id="{BD6B9115-049A-4A17-A47E-77ED37358305}"/>
                </a:ext>
              </a:extLst>
            </p:cNvPr>
            <p:cNvGrpSpPr/>
            <p:nvPr>
              <p:custDataLst>
                <p:custData r:id="rId18"/>
              </p:custDataLst>
            </p:nvPr>
          </p:nvGrpSpPr>
          <p:grpSpPr>
            <a:xfrm>
              <a:off x="9789560" y="5594355"/>
              <a:ext cx="634320" cy="292389"/>
              <a:chOff x="3671888" y="3718559"/>
              <a:chExt cx="3557587" cy="292389"/>
            </a:xfrm>
          </p:grpSpPr>
          <p:sp>
            <p:nvSpPr>
              <p:cNvPr id="423" name="Rectángulo: esquinas redondeadas 422">
                <a:extLst>
                  <a:ext uri="{FF2B5EF4-FFF2-40B4-BE49-F238E27FC236}">
                    <a16:creationId xmlns:a16="http://schemas.microsoft.com/office/drawing/2014/main" id="{286102DC-E16E-4A9C-94AC-74C77AE8606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4" name="Content">
                <a:extLst>
                  <a:ext uri="{FF2B5EF4-FFF2-40B4-BE49-F238E27FC236}">
                    <a16:creationId xmlns:a16="http://schemas.microsoft.com/office/drawing/2014/main" id="{B741F8EB-B0E2-4A05-BAB9-67ECFC54977A}"/>
                  </a:ext>
                </a:extLst>
              </p:cNvPr>
              <p:cNvSpPr txBox="1"/>
              <p:nvPr>
                <p:custDataLst>
                  <p:custData r:id="rId3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5" name="Content">
              <a:extLst>
                <a:ext uri="{FF2B5EF4-FFF2-40B4-BE49-F238E27FC236}">
                  <a16:creationId xmlns:a16="http://schemas.microsoft.com/office/drawing/2014/main" id="{17369253-945F-4A9E-84F2-281424264876}"/>
                </a:ext>
              </a:extLst>
            </p:cNvPr>
            <p:cNvSpPr txBox="1"/>
            <p:nvPr>
              <p:custDataLst>
                <p:custData r:id="rId19"/>
              </p:custDataLst>
            </p:nvPr>
          </p:nvSpPr>
          <p:spPr>
            <a:xfrm>
              <a:off x="8179950" y="5594355"/>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26" name="Grupo 425">
              <a:extLst>
                <a:ext uri="{FF2B5EF4-FFF2-40B4-BE49-F238E27FC236}">
                  <a16:creationId xmlns:a16="http://schemas.microsoft.com/office/drawing/2014/main" id="{F8BADD2F-90DC-4295-AA0A-3AF36A573227}"/>
                </a:ext>
              </a:extLst>
            </p:cNvPr>
            <p:cNvGrpSpPr/>
            <p:nvPr>
              <p:custDataLst>
                <p:custData r:id="rId20"/>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3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21"/>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32"/>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31"/>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6" name="Grupo 435">
              <a:extLst>
                <a:ext uri="{FF2B5EF4-FFF2-40B4-BE49-F238E27FC236}">
                  <a16:creationId xmlns:a16="http://schemas.microsoft.com/office/drawing/2014/main" id="{68094A9C-7C0D-4C70-97A9-196BA64C3425}"/>
                </a:ext>
              </a:extLst>
            </p:cNvPr>
            <p:cNvGrpSpPr/>
            <p:nvPr/>
          </p:nvGrpSpPr>
          <p:grpSpPr>
            <a:xfrm>
              <a:off x="7668282" y="5973531"/>
              <a:ext cx="711531" cy="292388"/>
              <a:chOff x="470751" y="3796609"/>
              <a:chExt cx="711531" cy="292388"/>
            </a:xfrm>
          </p:grpSpPr>
          <p:sp>
            <p:nvSpPr>
              <p:cNvPr id="437" name="Content">
                <a:extLst>
                  <a:ext uri="{FF2B5EF4-FFF2-40B4-BE49-F238E27FC236}">
                    <a16:creationId xmlns:a16="http://schemas.microsoft.com/office/drawing/2014/main" id="{8F98AAEE-D505-45AC-8210-17660998208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438" name="Gráfico 437">
                <a:extLst>
                  <a:ext uri="{FF2B5EF4-FFF2-40B4-BE49-F238E27FC236}">
                    <a16:creationId xmlns:a16="http://schemas.microsoft.com/office/drawing/2014/main" id="{D26B9E30-22BC-442A-8200-A66CE4399A02}"/>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9" name="Grupo 438">
              <a:extLst>
                <a:ext uri="{FF2B5EF4-FFF2-40B4-BE49-F238E27FC236}">
                  <a16:creationId xmlns:a16="http://schemas.microsoft.com/office/drawing/2014/main" id="{69B1B359-FFE6-43E3-8B18-61D3F6D2BBA5}"/>
                </a:ext>
              </a:extLst>
            </p:cNvPr>
            <p:cNvGrpSpPr/>
            <p:nvPr/>
          </p:nvGrpSpPr>
          <p:grpSpPr>
            <a:xfrm>
              <a:off x="8437845" y="5968844"/>
              <a:ext cx="711531" cy="292388"/>
              <a:chOff x="470751" y="3796609"/>
              <a:chExt cx="711531" cy="292388"/>
            </a:xfrm>
          </p:grpSpPr>
          <p:sp>
            <p:nvSpPr>
              <p:cNvPr id="440" name="Content">
                <a:extLst>
                  <a:ext uri="{FF2B5EF4-FFF2-40B4-BE49-F238E27FC236}">
                    <a16:creationId xmlns:a16="http://schemas.microsoft.com/office/drawing/2014/main" id="{D2CCF0B3-9326-4B3F-9815-0041ED4320E6}"/>
                  </a:ext>
                </a:extLst>
              </p:cNvPr>
              <p:cNvSpPr txBox="1"/>
              <p:nvPr>
                <p:custDataLst>
                  <p:custData r:id="rId29"/>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41" name="Gráfico 440">
                <a:extLst>
                  <a:ext uri="{FF2B5EF4-FFF2-40B4-BE49-F238E27FC236}">
                    <a16:creationId xmlns:a16="http://schemas.microsoft.com/office/drawing/2014/main" id="{7E7E0C35-ED7C-46B5-84A3-B9290CFD2508}"/>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42" name="Grupo 441">
              <a:extLst>
                <a:ext uri="{FF2B5EF4-FFF2-40B4-BE49-F238E27FC236}">
                  <a16:creationId xmlns:a16="http://schemas.microsoft.com/office/drawing/2014/main" id="{949D7F0D-6091-4014-95A9-AAEDEBC1B114}"/>
                </a:ext>
              </a:extLst>
            </p:cNvPr>
            <p:cNvGrpSpPr/>
            <p:nvPr/>
          </p:nvGrpSpPr>
          <p:grpSpPr>
            <a:xfrm>
              <a:off x="9162762" y="5968844"/>
              <a:ext cx="711531" cy="292388"/>
              <a:chOff x="470751" y="3796609"/>
              <a:chExt cx="711531" cy="292388"/>
            </a:xfrm>
          </p:grpSpPr>
          <p:sp>
            <p:nvSpPr>
              <p:cNvPr id="443" name="Content">
                <a:extLst>
                  <a:ext uri="{FF2B5EF4-FFF2-40B4-BE49-F238E27FC236}">
                    <a16:creationId xmlns:a16="http://schemas.microsoft.com/office/drawing/2014/main" id="{6DB96100-B64F-433D-BEA6-5946C7C8B416}"/>
                  </a:ext>
                </a:extLst>
              </p:cNvPr>
              <p:cNvSpPr txBox="1"/>
              <p:nvPr>
                <p:custDataLst>
                  <p:custData r:id="rId28"/>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44" name="Gráfico 443">
                <a:extLst>
                  <a:ext uri="{FF2B5EF4-FFF2-40B4-BE49-F238E27FC236}">
                    <a16:creationId xmlns:a16="http://schemas.microsoft.com/office/drawing/2014/main" id="{98667108-3552-4A4A-B492-89AE0A30BD93}"/>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45" name="Grupo 444">
              <a:extLst>
                <a:ext uri="{FF2B5EF4-FFF2-40B4-BE49-F238E27FC236}">
                  <a16:creationId xmlns:a16="http://schemas.microsoft.com/office/drawing/2014/main" id="{9011DE4B-1774-4124-BE1E-816385263F1D}"/>
                </a:ext>
              </a:extLst>
            </p:cNvPr>
            <p:cNvGrpSpPr/>
            <p:nvPr/>
          </p:nvGrpSpPr>
          <p:grpSpPr>
            <a:xfrm>
              <a:off x="9919098" y="5976059"/>
              <a:ext cx="711531" cy="292388"/>
              <a:chOff x="470751" y="3796609"/>
              <a:chExt cx="711531" cy="292388"/>
            </a:xfrm>
          </p:grpSpPr>
          <p:sp>
            <p:nvSpPr>
              <p:cNvPr id="446" name="Content">
                <a:extLst>
                  <a:ext uri="{FF2B5EF4-FFF2-40B4-BE49-F238E27FC236}">
                    <a16:creationId xmlns:a16="http://schemas.microsoft.com/office/drawing/2014/main" id="{127848A6-7D80-4CBD-913A-59D46260AF35}"/>
                  </a:ext>
                </a:extLst>
              </p:cNvPr>
              <p:cNvSpPr txBox="1"/>
              <p:nvPr>
                <p:custDataLst>
                  <p:custData r:id="rId27"/>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47" name="Gráfico 446">
                <a:extLst>
                  <a:ext uri="{FF2B5EF4-FFF2-40B4-BE49-F238E27FC236}">
                    <a16:creationId xmlns:a16="http://schemas.microsoft.com/office/drawing/2014/main" id="{FA164C28-980F-4456-80B5-2B8F241A9FBB}"/>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22"/>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23"/>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24"/>
              </p:custDataLst>
            </p:nvPr>
          </p:nvGrpSpPr>
          <p:grpSpPr>
            <a:xfrm>
              <a:off x="6133155" y="4820899"/>
              <a:ext cx="4728914" cy="292389"/>
              <a:chOff x="3671887" y="3718559"/>
              <a:chExt cx="3557588"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5"/>
                </p:custDataLst>
              </p:nvPr>
            </p:nvSpPr>
            <p:spPr>
              <a:xfrm>
                <a:off x="3671887" y="3718559"/>
                <a:ext cx="344183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a:t>
                </a:r>
                <a:r>
                  <a:rPr lang="en-US" sz="1600" dirty="0" err="1">
                    <a:latin typeface="Raleway" panose="020B0503030101060003" pitchFamily="34" charset="0"/>
                    <a:ea typeface="Segoe UI" pitchFamily="34" charset="0"/>
                    <a:cs typeface="Segoe UI" pitchFamily="34" charset="0"/>
                  </a:rPr>
                  <a:t>creativo</a:t>
                </a:r>
                <a:endParaRPr lang="en-US" sz="1600" dirty="0">
                  <a:latin typeface="Raleway" panose="020B0503030101060003" pitchFamily="34" charset="0"/>
                  <a:ea typeface="Segoe UI" pitchFamily="34" charset="0"/>
                  <a:cs typeface="Segoe UI" pitchFamily="34" charset="0"/>
                </a:endParaRPr>
              </a:p>
            </p:txBody>
          </p:sp>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4156651"/>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4"/>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5"/>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1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281" name="Grupo 280">
            <a:extLst>
              <a:ext uri="{FF2B5EF4-FFF2-40B4-BE49-F238E27FC236}">
                <a16:creationId xmlns:a16="http://schemas.microsoft.com/office/drawing/2014/main" id="{E3B30CA2-275D-438F-9261-675D36D97777}"/>
              </a:ext>
            </a:extLst>
          </p:cNvPr>
          <p:cNvGrpSpPr/>
          <p:nvPr/>
        </p:nvGrpSpPr>
        <p:grpSpPr>
          <a:xfrm>
            <a:off x="5019964" y="2248025"/>
            <a:ext cx="5401887" cy="292388"/>
            <a:chOff x="461306" y="2925369"/>
            <a:chExt cx="2164061" cy="292388"/>
          </a:xfrm>
        </p:grpSpPr>
        <p:grpSp>
          <p:nvGrpSpPr>
            <p:cNvPr id="282" name="Grupo 281">
              <a:extLst>
                <a:ext uri="{FF2B5EF4-FFF2-40B4-BE49-F238E27FC236}">
                  <a16:creationId xmlns:a16="http://schemas.microsoft.com/office/drawing/2014/main" id="{235A6896-D8A5-45F7-A09D-E8771703CF26}"/>
                </a:ext>
              </a:extLst>
            </p:cNvPr>
            <p:cNvGrpSpPr/>
            <p:nvPr/>
          </p:nvGrpSpPr>
          <p:grpSpPr>
            <a:xfrm>
              <a:off x="468735" y="2925369"/>
              <a:ext cx="2156632" cy="292388"/>
              <a:chOff x="5088022" y="2228273"/>
              <a:chExt cx="5402098" cy="292388"/>
            </a:xfrm>
          </p:grpSpPr>
          <p:grpSp>
            <p:nvGrpSpPr>
              <p:cNvPr id="284" name="Grupo 283">
                <a:extLst>
                  <a:ext uri="{FF2B5EF4-FFF2-40B4-BE49-F238E27FC236}">
                    <a16:creationId xmlns:a16="http://schemas.microsoft.com/office/drawing/2014/main" id="{FD5B1A68-F12A-4785-B13F-DB4591C36A99}"/>
                  </a:ext>
                </a:extLst>
              </p:cNvPr>
              <p:cNvGrpSpPr/>
              <p:nvPr/>
            </p:nvGrpSpPr>
            <p:grpSpPr>
              <a:xfrm>
                <a:off x="5088022" y="2288544"/>
                <a:ext cx="4831076" cy="215060"/>
                <a:chOff x="5088957" y="2331023"/>
                <a:chExt cx="6307277" cy="108000"/>
              </a:xfrm>
            </p:grpSpPr>
            <p:sp>
              <p:nvSpPr>
                <p:cNvPr id="287" name="Rectángulo: esquinas redondeadas 286">
                  <a:extLst>
                    <a:ext uri="{FF2B5EF4-FFF2-40B4-BE49-F238E27FC236}">
                      <a16:creationId xmlns:a16="http://schemas.microsoft.com/office/drawing/2014/main" id="{C697B865-C5B8-4F28-A318-0D4575BE0BF0}"/>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8" name="Rectángulo: esquinas redondeadas 287">
                  <a:extLst>
                    <a:ext uri="{FF2B5EF4-FFF2-40B4-BE49-F238E27FC236}">
                      <a16:creationId xmlns:a16="http://schemas.microsoft.com/office/drawing/2014/main" id="{595D6BA0-9F59-4D76-B5DD-A110DD0EC495}"/>
                    </a:ext>
                  </a:extLst>
                </p:cNvPr>
                <p:cNvSpPr/>
                <p:nvPr/>
              </p:nvSpPr>
              <p:spPr>
                <a:xfrm>
                  <a:off x="5088957" y="2331023"/>
                  <a:ext cx="2122382"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85" name="Content">
                <a:extLst>
                  <a:ext uri="{FF2B5EF4-FFF2-40B4-BE49-F238E27FC236}">
                    <a16:creationId xmlns:a16="http://schemas.microsoft.com/office/drawing/2014/main" id="{2832E764-BF8A-43C5-8E20-256EEE020B22}"/>
                  </a:ext>
                </a:extLst>
              </p:cNvPr>
              <p:cNvSpPr txBox="1"/>
              <p:nvPr>
                <p:custDataLst>
                  <p:custData r:id="rId11"/>
                </p:custDataLst>
              </p:nvPr>
            </p:nvSpPr>
            <p:spPr>
              <a:xfrm>
                <a:off x="6313770"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95</a:t>
                </a:r>
              </a:p>
            </p:txBody>
          </p:sp>
          <p:sp>
            <p:nvSpPr>
              <p:cNvPr id="286" name="Content">
                <a:extLst>
                  <a:ext uri="{FF2B5EF4-FFF2-40B4-BE49-F238E27FC236}">
                    <a16:creationId xmlns:a16="http://schemas.microsoft.com/office/drawing/2014/main" id="{5460340F-B735-478C-ADA0-E4A56AAA3AC3}"/>
                  </a:ext>
                </a:extLst>
              </p:cNvPr>
              <p:cNvSpPr txBox="1"/>
              <p:nvPr>
                <p:custDataLst>
                  <p:custData r:id="rId12"/>
                </p:custDataLst>
              </p:nvPr>
            </p:nvSpPr>
            <p:spPr>
              <a:xfrm>
                <a:off x="943903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142</a:t>
                </a:r>
              </a:p>
            </p:txBody>
          </p:sp>
        </p:grpSp>
        <p:sp>
          <p:nvSpPr>
            <p:cNvPr id="283" name="Content">
              <a:extLst>
                <a:ext uri="{FF2B5EF4-FFF2-40B4-BE49-F238E27FC236}">
                  <a16:creationId xmlns:a16="http://schemas.microsoft.com/office/drawing/2014/main" id="{EA5B8C1F-1CAF-489B-A939-D79CE02175ED}"/>
                </a:ext>
              </a:extLst>
            </p:cNvPr>
            <p:cNvSpPr txBox="1"/>
            <p:nvPr>
              <p:custDataLst>
                <p:custData r:id="rId10"/>
              </p:custDataLst>
            </p:nvPr>
          </p:nvSpPr>
          <p:spPr>
            <a:xfrm>
              <a:off x="461306"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71</a:t>
              </a:r>
            </a:p>
          </p:txBody>
        </p:sp>
      </p:gr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128780"/>
            <a:ext cx="3851270" cy="538609"/>
            <a:chOff x="4760668" y="4114191"/>
            <a:chExt cx="2616422" cy="538609"/>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3"/>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11"/>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9" name="Grupo 118">
            <a:extLst>
              <a:ext uri="{FF2B5EF4-FFF2-40B4-BE49-F238E27FC236}">
                <a16:creationId xmlns:a16="http://schemas.microsoft.com/office/drawing/2014/main" id="{F4642AE9-12FD-4185-B992-C7680F7383A8}"/>
              </a:ext>
            </a:extLst>
          </p:cNvPr>
          <p:cNvGrpSpPr/>
          <p:nvPr>
            <p:custDataLst>
              <p:custData r:id="rId9"/>
            </p:custDataLst>
          </p:nvPr>
        </p:nvGrpSpPr>
        <p:grpSpPr>
          <a:xfrm>
            <a:off x="4552559" y="2625780"/>
            <a:ext cx="3638941" cy="292388"/>
            <a:chOff x="4760668" y="4237301"/>
            <a:chExt cx="2616422" cy="292388"/>
          </a:xfrm>
        </p:grpSpPr>
        <p:sp>
          <p:nvSpPr>
            <p:cNvPr id="120" name="Rectángulo: esquinas redondeadas 119">
              <a:extLst>
                <a:ext uri="{FF2B5EF4-FFF2-40B4-BE49-F238E27FC236}">
                  <a16:creationId xmlns:a16="http://schemas.microsoft.com/office/drawing/2014/main" id="{5C76424B-EF2A-4E31-A5BC-78BABB94688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72903FF8-E75A-4D7D-93EA-64704F775163}"/>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92946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857736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8773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5d1b3dce-16e1-4d33-a649-35b231ab4c99" Revision="1" Stencil="System.MyShapes" StencilVersion="1.0"/>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6215876-6989-4482-a047-662b9a79ecf7" Revision="1" Stencil="System.MyShapes" StencilVersion="1.0"/>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0eb6adba-f44f-478a-accc-2bc808ff9e71"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f942614c-ea29-48b0-a0bf-39a188daa13c" Revision="1" Stencil="System.MyShapes" StencilVersion="1.0"/>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f942614c-ea29-48b0-a0bf-39a188daa13c"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6215876-6989-4482-a047-662b9a79ecf7" Revision="1" Stencil="System.MyShapes" StencilVersion="1.0"/>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f942614c-ea29-48b0-a0bf-39a188daa13c"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5d1b3dce-16e1-4d33-a649-35b231ab4c99" Revision="1" Stencil="System.MyShapes" StencilVersion="1.0"/>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2d0ec6f4-3d74-4898-a25c-e2cd29156f33"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f942614c-ea29-48b0-a0bf-39a188daa13c" Revision="1" Stencil="System.MyShapes" StencilVersion="1.0"/>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f942614c-ea29-48b0-a0bf-39a188daa13c" Revision="1" Stencil="System.MyShapes" StencilVersion="1.0"/>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2d0ec6f4-3d74-4898-a25c-e2cd29156f33" Revision="1" Stencil="System.MyShapes" StencilVersion="1.0"/>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2d0ec6f4-3d74-4898-a25c-e2cd29156f33"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2d0ec6f4-3d74-4898-a25c-e2cd29156f33" Revision="1" Stencil="System.MyShapes" StencilVersion="1.0"/>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2d0ec6f4-3d74-4898-a25c-e2cd29156f33" Revision="1" Stencil="System.MyShapes" StencilVersion="1.0"/>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5d1b3dce-16e1-4d33-a649-35b231ab4c99" Revision="1" Stencil="System.MyShapes" StencilVersion="1.0"/>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f942614c-ea29-48b0-a0bf-39a188daa13c" Revision="1" Stencil="System.MyShapes" StencilVersion="1.0"/>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68a6efa7-0759-454d-829d-0dcf3dd35ea4" Revision="1" Stencil="System.MyShapes" StencilVersion="1.0"/>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f942614c-ea29-48b0-a0bf-39a188daa13c" Revision="1" Stencil="System.MyShapes" StencilVersion="1.0"/>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68a6efa7-0759-454d-829d-0dcf3dd35ea4" Revision="1" Stencil="System.MyShapes" StencilVersion="1.0"/>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68a6efa7-0759-454d-829d-0dcf3dd35ea4"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2d0ec6f4-3d74-4898-a25c-e2cd29156f33" Revision="1" Stencil="System.MyShapes" StencilVersion="1.0"/>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f942614c-ea29-48b0-a0bf-39a188daa13c" Revision="1" Stencil="System.MyShapes" StencilVersion="1.0"/>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2d0ec6f4-3d74-4898-a25c-e2cd29156f33" Revision="1" Stencil="System.MyShapes" StencilVersion="1.0"/>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f942614c-ea29-48b0-a0bf-39a188daa13c" Revision="1" Stencil="System.MyShapes" StencilVersion="1.0"/>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126ea32c-c6f2-4e50-82f4-2b9687deaa14"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0eb6adba-f44f-478a-accc-2bc808ff9e71" Revision="1" Stencil="System.MyShapes" StencilVersion="1.0"/>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2d0ec6f4-3d74-4898-a25c-e2cd29156f33" Revision="1" Stencil="System.MyShapes" StencilVersion="1.0"/>
</Control>
</file>

<file path=customXml/item113.xml><?xml version="1.0" encoding="utf-8"?>
<Control xmlns="http://schemas.microsoft.com/VisualStudio/2011/storyboarding/control">
  <Id Name="68a6efa7-0759-454d-829d-0dcf3dd35ea4"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126ea32c-c6f2-4e50-82f4-2b9687deaa14" Revision="1" Stencil="System.MyShapes" StencilVersion="1.0"/>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2d0ec6f4-3d74-4898-a25c-e2cd29156f33" Revision="1" Stencil="System.MyShapes" StencilVersion="1.0"/>
</Control>
</file>

<file path=customXml/item1137.xml><?xml version="1.0" encoding="utf-8"?>
<Control xmlns="http://schemas.microsoft.com/VisualStudio/2011/storyboarding/control">
  <Id Name="2d0ec6f4-3d74-4898-a25c-e2cd29156f33"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2d0ec6f4-3d74-4898-a25c-e2cd29156f33"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f942614c-ea29-48b0-a0bf-39a188daa13c" Revision="1" Stencil="System.MyShapes" StencilVersion="1.0"/>
</Control>
</file>

<file path=customXml/item1158.xml><?xml version="1.0" encoding="utf-8"?>
<Control xmlns="http://schemas.microsoft.com/VisualStudio/2011/storyboarding/control">
  <Id Name="5d1b3dce-16e1-4d33-a649-35b231ab4c99" Revision="1" Stencil="System.MyShapes" StencilVersion="1.0"/>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126ea32c-c6f2-4e50-82f4-2b9687deaa14"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f942614c-ea29-48b0-a0bf-39a188daa13c"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2d0ec6f4-3d74-4898-a25c-e2cd29156f33" Revision="1" Stencil="System.MyShapes" StencilVersion="1.0"/>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f942614c-ea29-48b0-a0bf-39a188daa13c" Revision="1" Stencil="System.MyShapes" StencilVersion="1.0"/>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68a6efa7-0759-454d-829d-0dcf3dd35ea4" Revision="1" Stencil="System.MyShapes" StencilVersion="1.0"/>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68a6efa7-0759-454d-829d-0dcf3dd35ea4"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2d0ec6f4-3d74-4898-a25c-e2cd29156f33"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126ea32c-c6f2-4e50-82f4-2b9687deaa14" Revision="1" Stencil="System.MyShapes" StencilVersion="1.0"/>
</Control>
</file>

<file path=customXml/item1197.xml><?xml version="1.0" encoding="utf-8"?>
<Control xmlns="http://schemas.microsoft.com/VisualStudio/2011/storyboarding/control">
  <Id Name="f942614c-ea29-48b0-a0bf-39a188daa13c" Revision="1" Stencil="System.MyShapes" StencilVersion="1.0"/>
</Control>
</file>

<file path=customXml/item1198.xml><?xml version="1.0" encoding="utf-8"?>
<Control xmlns="http://schemas.microsoft.com/VisualStudio/2011/storyboarding/control">
  <Id Name="f942614c-ea29-48b0-a0bf-39a188daa13c"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5d1b3dce-16e1-4d33-a649-35b231ab4c99" Revision="1" Stencil="System.MyShapes" StencilVersion="1.0"/>
</Control>
</file>

<file path=customXml/item1205.xml><?xml version="1.0" encoding="utf-8"?>
<Control xmlns="http://schemas.microsoft.com/VisualStudio/2011/storyboarding/control">
  <Id Name="2d0ec6f4-3d74-4898-a25c-e2cd29156f33" Revision="1" Stencil="System.MyShapes" StencilVersion="1.0"/>
</Control>
</file>

<file path=customXml/item1206.xml><?xml version="1.0" encoding="utf-8"?>
<Control xmlns="http://schemas.microsoft.com/VisualStudio/2011/storyboarding/control">
  <Id Name="f942614c-ea29-48b0-a0bf-39a188daa13c" Revision="1" Stencil="System.MyShapes" StencilVersion="1.0"/>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2d0ec6f4-3d74-4898-a25c-e2cd29156f33"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5d1b3dce-16e1-4d33-a649-35b231ab4c99" Revision="1" Stencil="System.MyShapes" StencilVersion="1.0"/>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68a6efa7-0759-454d-829d-0dcf3dd35ea4" Revision="1" Stencil="System.MyShapes" StencilVersion="1.0"/>
</Control>
</file>

<file path=customXml/item1227.xml><?xml version="1.0" encoding="utf-8"?>
<Control xmlns="http://schemas.microsoft.com/VisualStudio/2011/storyboarding/control">
  <Id Name="126ea32c-c6f2-4e50-82f4-2b9687deaa14" Revision="1" Stencil="System.MyShapes" StencilVersion="1.0"/>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2d0ec6f4-3d74-4898-a25c-e2cd29156f33" Revision="1" Stencil="System.MyShapes" StencilVersion="1.0"/>
</Control>
</file>

<file path=customXml/item1233.xml><?xml version="1.0" encoding="utf-8"?>
<Control xmlns="http://schemas.microsoft.com/VisualStudio/2011/storyboarding/control">
  <Id Name="f942614c-ea29-48b0-a0bf-39a188daa13c" Revision="1" Stencil="System.MyShapes" StencilVersion="1.0"/>
</Control>
</file>

<file path=customXml/item1234.xml><?xml version="1.0" encoding="utf-8"?>
<Control xmlns="http://schemas.microsoft.com/VisualStudio/2011/storyboarding/control">
  <Id Name="5d1b3dce-16e1-4d33-a649-35b231ab4c99" Revision="1" Stencil="System.MyShapes" StencilVersion="1.0"/>
</Control>
</file>

<file path=customXml/item1235.xml><?xml version="1.0" encoding="utf-8"?>
<Control xmlns="http://schemas.microsoft.com/VisualStudio/2011/storyboarding/control">
  <Id Name="2d0ec6f4-3d74-4898-a25c-e2cd29156f33" Revision="1" Stencil="System.MyShapes" StencilVersion="1.0"/>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f942614c-ea29-48b0-a0bf-39a188daa13c" Revision="1" Stencil="System.MyShapes" StencilVersion="1.0"/>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26215876-6989-4482-a047-662b9a79ecf7" Revision="1" Stencil="System.MyShapes" StencilVersion="1.0"/>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68a6efa7-0759-454d-829d-0dcf3dd35ea4" Revision="1" Stencil="System.MyShapes" StencilVersion="1.0"/>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f942614c-ea29-48b0-a0bf-39a188daa13c"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d5e82da4-47fc-4565-9e00-c6e9eb545c72"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3982616a-27fa-40bd-bad5-0141cab90ed9"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126ea32c-c6f2-4e50-82f4-2b9687deaa14" Revision="1" Stencil="System.MyShapes" StencilVersion="1.0"/>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126ea32c-c6f2-4e50-82f4-2b9687deaa14" Revision="1" Stencil="System.MyShapes" StencilVersion="1.0"/>
</Control>
</file>

<file path=customXml/item1282.xml><?xml version="1.0" encoding="utf-8"?>
<Control xmlns="http://schemas.microsoft.com/VisualStudio/2011/storyboarding/control">
  <Id Name="68a6efa7-0759-454d-829d-0dcf3dd35ea4" Revision="1" Stencil="System.MyShapes" StencilVersion="1.0"/>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f942614c-ea29-48b0-a0bf-39a188daa13c" Revision="1" Stencil="System.MyShapes" StencilVersion="1.0"/>
</Control>
</file>

<file path=customXml/item1285.xml><?xml version="1.0" encoding="utf-8"?>
<Control xmlns="http://schemas.microsoft.com/VisualStudio/2011/storyboarding/control">
  <Id Name="2d0ec6f4-3d74-4898-a25c-e2cd29156f33"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126ea32c-c6f2-4e50-82f4-2b9687deaa1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5d1b3dce-16e1-4d33-a649-35b231ab4c99" Revision="1" Stencil="System.MyShapes" StencilVersion="1.0"/>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f942614c-ea29-48b0-a0bf-39a188daa13c" Revision="1" Stencil="System.MyShapes" StencilVersion="1.0"/>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f942614c-ea29-48b0-a0bf-39a188daa13c" Revision="1" Stencil="System.MyShapes" StencilVersion="1.0"/>
</Control>
</file>

<file path=customXml/item1301.xml><?xml version="1.0" encoding="utf-8"?>
<Control xmlns="http://schemas.microsoft.com/VisualStudio/2011/storyboarding/control">
  <Id Name="68a6efa7-0759-454d-829d-0dcf3dd35ea4" Revision="1" Stencil="System.MyShapes" StencilVersion="1.0"/>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5d1b3dce-16e1-4d33-a649-35b231ab4c99"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f942614c-ea29-48b0-a0bf-39a188daa13c" Revision="1" Stencil="System.MyShapes" StencilVersion="1.0"/>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2d0ec6f4-3d74-4898-a25c-e2cd29156f33"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2d0ec6f4-3d74-4898-a25c-e2cd29156f33" Revision="1" Stencil="System.MyShapes" StencilVersion="1.0"/>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f942614c-ea29-48b0-a0bf-39a188daa13c" Revision="1" Stencil="System.MyShapes" StencilVersion="1.0"/>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68a6efa7-0759-454d-829d-0dcf3dd35ea4" Revision="1" Stencil="System.MyShapes" StencilVersion="1.0"/>
</Control>
</file>

<file path=customXml/item1325.xml><?xml version="1.0" encoding="utf-8"?>
<Control xmlns="http://schemas.microsoft.com/VisualStudio/2011/storyboarding/control">
  <Id Name="f942614c-ea29-48b0-a0bf-39a188daa13c" Revision="1" Stencil="System.MyShapes" StencilVersion="1.0"/>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f942614c-ea29-48b0-a0bf-39a188daa13c" Revision="1" Stencil="System.MyShapes" StencilVersion="1.0"/>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2d0ec6f4-3d74-4898-a25c-e2cd29156f33" Revision="1" Stencil="System.MyShapes" StencilVersion="1.0"/>
</Control>
</file>

<file path=customXml/item1331.xml><?xml version="1.0" encoding="utf-8"?>
<Control xmlns="http://schemas.microsoft.com/VisualStudio/2011/storyboarding/control">
  <Id Name="f942614c-ea29-48b0-a0bf-39a188daa13c" Revision="1" Stencil="System.MyShapes" StencilVersion="1.0"/>
</Control>
</file>

<file path=customXml/item1332.xml><?xml version="1.0" encoding="utf-8"?>
<Control xmlns="http://schemas.microsoft.com/VisualStudio/2011/storyboarding/control">
  <Id Name="2d0ec6f4-3d74-4898-a25c-e2cd29156f33" Revision="1" Stencil="System.MyShapes" StencilVersion="1.0"/>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f942614c-ea29-48b0-a0bf-39a188daa13c" Revision="1" Stencil="System.MyShapes" StencilVersion="1.0"/>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f942614c-ea29-48b0-a0bf-39a188daa13c" Revision="1" Stencil="System.MyShapes" StencilVersion="1.0"/>
</Control>
</file>

<file path=customXml/item1341.xml><?xml version="1.0" encoding="utf-8"?>
<Control xmlns="http://schemas.microsoft.com/VisualStudio/2011/storyboarding/control">
  <Id Name="68a6efa7-0759-454d-829d-0dcf3dd35ea4" Revision="1" Stencil="System.MyShapes" StencilVersion="1.0"/>
</Control>
</file>

<file path=customXml/item1342.xml><?xml version="1.0" encoding="utf-8"?>
<Control xmlns="http://schemas.microsoft.com/VisualStudio/2011/storyboarding/control">
  <Id Name="2d0ec6f4-3d74-4898-a25c-e2cd29156f33" Revision="1" Stencil="System.MyShapes" StencilVersion="1.0"/>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126ea32c-c6f2-4e50-82f4-2b9687deaa14"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2d0ec6f4-3d74-4898-a25c-e2cd29156f33"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f942614c-ea29-48b0-a0bf-39a188daa13c" Revision="1" Stencil="System.MyShapes" StencilVersion="1.0"/>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f942614c-ea29-48b0-a0bf-39a188daa13c" Revision="1" Stencil="System.MyShapes" StencilVersion="1.0"/>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f942614c-ea29-48b0-a0bf-39a188daa13c"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68a6efa7-0759-454d-829d-0dcf3dd35ea4" Revision="1" Stencil="System.MyShapes" StencilVersion="1.0"/>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0eb6adba-f44f-478a-accc-2bc808ff9e71" Revision="1" Stencil="System.MyShapes" StencilVersion="1.0"/>
</Control>
</file>

<file path=customXml/item1367.xml><?xml version="1.0" encoding="utf-8"?>
<Control xmlns="http://schemas.microsoft.com/VisualStudio/2011/storyboarding/control">
  <Id Name="126ea32c-c6f2-4e50-82f4-2b9687deaa14" Revision="1" Stencil="System.MyShapes" StencilVersion="1.0"/>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f942614c-ea29-48b0-a0bf-39a188daa13c" Revision="1" Stencil="System.MyShapes" StencilVersion="1.0"/>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68a6efa7-0759-454d-829d-0dcf3dd35ea4" Revision="1" Stencil="System.MyShapes" StencilVersion="1.0"/>
</Control>
</file>

<file path=customXml/item1377.xml><?xml version="1.0" encoding="utf-8"?>
<Control xmlns="http://schemas.microsoft.com/VisualStudio/2011/storyboarding/control">
  <Id Name="2d0ec6f4-3d74-4898-a25c-e2cd29156f33" Revision="1" Stencil="System.MyShapes" StencilVersion="1.0"/>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5d1b3dce-16e1-4d33-a649-35b231ab4c99" Revision="1" Stencil="System.MyShapes" StencilVersion="1.0"/>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f942614c-ea29-48b0-a0bf-39a188daa13c"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f942614c-ea29-48b0-a0bf-39a188daa13c" Revision="1" Stencil="System.MyShapes" StencilVersion="1.0"/>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5d1b3dce-16e1-4d33-a649-35b231ab4c99" Revision="1" Stencil="System.MyShapes" StencilVersion="1.0"/>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f942614c-ea29-48b0-a0bf-39a188daa13c" Revision="1" Stencil="System.MyShapes" StencilVersion="1.0"/>
</Control>
</file>

<file path=customXml/item139.xml><?xml version="1.0" encoding="utf-8"?>
<Control xmlns="http://schemas.microsoft.com/VisualStudio/2011/storyboarding/control">
  <Id Name="f942614c-ea29-48b0-a0bf-39a188daa13c" Revision="1" Stencil="System.MyShapes" StencilVersion="1.0"/>
</Control>
</file>

<file path=customXml/item1390.xml><?xml version="1.0" encoding="utf-8"?>
<Control xmlns="http://schemas.microsoft.com/VisualStudio/2011/storyboarding/control">
  <Id Name="f942614c-ea29-48b0-a0bf-39a188daa13c" Revision="1" Stencil="System.MyShapes" StencilVersion="1.0"/>
</Control>
</file>

<file path=customXml/item1391.xml><?xml version="1.0" encoding="utf-8"?>
<Control xmlns="http://schemas.microsoft.com/VisualStudio/2011/storyboarding/control">
  <Id Name="System.Storyboarding.Common.Calendar"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f942614c-ea29-48b0-a0bf-39a188daa13c"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3ee1eca6-89c0-43ce-ba58-ed47ec4ec8bf" Revision="1" Stencil="System.MyShapes" StencilVersion="1.0"/>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68a6efa7-0759-454d-829d-0dcf3dd35ea4" Revision="1" Stencil="System.MyShapes" StencilVersion="1.0"/>
</Control>
</file>

<file path=customXml/item1404.xml><?xml version="1.0" encoding="utf-8"?>
<Control xmlns="http://schemas.microsoft.com/VisualStudio/2011/storyboarding/control">
  <Id Name="68a6efa7-0759-454d-829d-0dcf3dd35ea4" Revision="1" Stencil="System.MyShapes" StencilVersion="1.0"/>
</Control>
</file>

<file path=customXml/item1405.xml><?xml version="1.0" encoding="utf-8"?>
<Control xmlns="http://schemas.microsoft.com/VisualStudio/2011/storyboarding/control">
  <Id Name="5d1b3dce-16e1-4d33-a649-35b231ab4c99" Revision="1" Stencil="System.MyShapes" StencilVersion="1.0"/>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f942614c-ea29-48b0-a0bf-39a188daa13c" Revision="1" Stencil="System.MyShapes" StencilVersion="1.0"/>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26215876-6989-4482-a047-662b9a79ecf7" Revision="1" Stencil="System.MyShapes" StencilVersion="1.0"/>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2d0ec6f4-3d74-4898-a25c-e2cd29156f33" Revision="1" Stencil="System.MyShapes" StencilVersion="1.0"/>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f942614c-ea29-48b0-a0bf-39a188daa13c"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2d0ec6f4-3d74-4898-a25c-e2cd29156f33" Revision="1" Stencil="System.MyShapes" StencilVersion="1.0"/>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126ea32c-c6f2-4e50-82f4-2b9687deaa14" Revision="1" Stencil="System.MyShapes" StencilVersion="1.0"/>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2d0ec6f4-3d74-4898-a25c-e2cd29156f33" Revision="1" Stencil="System.MyShapes" StencilVersion="1.0"/>
</Control>
</file>

<file path=customXml/item1440.xml><?xml version="1.0" encoding="utf-8"?>
<Control xmlns="http://schemas.microsoft.com/VisualStudio/2011/storyboarding/control">
  <Id Name="2d0ec6f4-3d74-4898-a25c-e2cd29156f33"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126ea32c-c6f2-4e50-82f4-2b9687deaa14" Revision="1" Stencil="System.MyShapes" StencilVersion="1.0"/>
</Control>
</file>

<file path=customXml/item1443.xml><?xml version="1.0" encoding="utf-8"?>
<Control xmlns="http://schemas.microsoft.com/VisualStudio/2011/storyboarding/control">
  <Id Name="3982616a-27fa-40bd-bad5-0141cab90ed9" Revision="1" Stencil="System.MyShapes" StencilVersion="1.0"/>
</Control>
</file>

<file path=customXml/item1444.xml><?xml version="1.0" encoding="utf-8"?>
<Control xmlns="http://schemas.microsoft.com/VisualStudio/2011/storyboarding/control">
  <Id Name="5d1b3dce-16e1-4d33-a649-35b231ab4c99" Revision="1" Stencil="System.MyShapes" StencilVersion="1.0"/>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68a6efa7-0759-454d-829d-0dcf3dd35ea4" Revision="1" Stencil="System.MyShapes" StencilVersion="1.0"/>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2d0ec6f4-3d74-4898-a25c-e2cd29156f33" Revision="1" Stencil="System.MyShapes" StencilVersion="1.0"/>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0eb6adba-f44f-478a-accc-2bc808ff9e71" Revision="1" Stencil="System.MyShapes" StencilVersion="1.0"/>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68a6efa7-0759-454d-829d-0dcf3dd35ea4" Revision="1" Stencil="System.MyShapes" StencilVersion="1.0"/>
</Control>
</file>

<file path=customXml/item1465.xml><?xml version="1.0" encoding="utf-8"?>
<Control xmlns="http://schemas.microsoft.com/VisualStudio/2011/storyboarding/control">
  <Id Name="5d1b3dce-16e1-4d33-a649-35b231ab4c99" Revision="1" Stencil="System.MyShapes" StencilVersion="1.0"/>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68a6efa7-0759-454d-829d-0dcf3dd35ea4"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f942614c-ea29-48b0-a0bf-39a188daa13c" Revision="1" Stencil="System.MyShapes" StencilVersion="1.0"/>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2d0ec6f4-3d74-4898-a25c-e2cd29156f33" Revision="1" Stencil="System.MyShapes" StencilVersion="1.0"/>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68a6efa7-0759-454d-829d-0dcf3dd35ea4" Revision="1" Stencil="System.MyShapes" StencilVersion="1.0"/>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f942614c-ea29-48b0-a0bf-39a188daa13c" Revision="1" Stencil="System.MyShapes" StencilVersion="1.0"/>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f942614c-ea29-48b0-a0bf-39a188daa13c" Revision="1" Stencil="System.MyShapes" StencilVersion="1.0"/>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f942614c-ea29-48b0-a0bf-39a188daa13c"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f942614c-ea29-48b0-a0bf-39a188daa13c" Revision="1" Stencil="System.MyShapes" StencilVersion="1.0"/>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2d0ec6f4-3d74-4898-a25c-e2cd29156f33" Revision="1" Stencil="System.MyShapes" StencilVersion="1.0"/>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f942614c-ea29-48b0-a0bf-39a188daa13c"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68a6efa7-0759-454d-829d-0dcf3dd35ea4" Revision="1" Stencil="System.MyShapes" StencilVersion="1.0"/>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68a6efa7-0759-454d-829d-0dcf3dd35ea4" Revision="1" Stencil="System.MyShapes" StencilVersion="1.0"/>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2d0ec6f4-3d74-4898-a25c-e2cd29156f33" Revision="1" Stencil="System.MyShapes" StencilVersion="1.0"/>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2d0ec6f4-3d74-4898-a25c-e2cd29156f33" Revision="1" Stencil="System.MyShapes" StencilVersion="1.0"/>
</Control>
</file>

<file path=customXml/item154.xml><?xml version="1.0" encoding="utf-8"?>
<Control xmlns="http://schemas.microsoft.com/VisualStudio/2011/storyboarding/control">
  <Id Name="68a6efa7-0759-454d-829d-0dcf3dd35ea4" Revision="1" Stencil="System.MyShapes" StencilVersion="1.0"/>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68a6efa7-0759-454d-829d-0dcf3dd35ea4" Revision="1" Stencil="System.MyShapes" StencilVersion="1.0"/>
</Control>
</file>

<file path=customXml/item1545.xml><?xml version="1.0" encoding="utf-8"?>
<Control xmlns="http://schemas.microsoft.com/VisualStudio/2011/storyboarding/control">
  <Id Name="f942614c-ea29-48b0-a0bf-39a188daa13c" Revision="1" Stencil="System.MyShapes" StencilVersion="1.0"/>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f942614c-ea29-48b0-a0bf-39a188daa13c" Revision="1" Stencil="System.MyShapes" StencilVersion="1.0"/>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f942614c-ea29-48b0-a0bf-39a188daa13c" Revision="1" Stencil="System.MyShapes" StencilVersion="1.0"/>
</Control>
</file>

<file path=customXml/item1556.xml><?xml version="1.0" encoding="utf-8"?>
<Control xmlns="http://schemas.microsoft.com/VisualStudio/2011/storyboarding/control">
  <Id Name="68a6efa7-0759-454d-829d-0dcf3dd35ea4" Revision="1" Stencil="System.MyShapes" StencilVersion="1.0"/>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f942614c-ea29-48b0-a0bf-39a188daa13c" Revision="1" Stencil="System.MyShapes" StencilVersion="1.0"/>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2d0ec6f4-3d74-4898-a25c-e2cd29156f33" Revision="1" Stencil="System.MyShapes" StencilVersion="1.0"/>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5d1b3dce-16e1-4d33-a649-35b231ab4c99" Revision="1" Stencil="System.MyShapes" StencilVersion="1.0"/>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f942614c-ea29-48b0-a0bf-39a188daa13c" Revision="1" Stencil="System.MyShapes" StencilVersion="1.0"/>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f942614c-ea29-48b0-a0bf-39a188daa13c" Revision="1" Stencil="System.MyShapes" StencilVersion="1.0"/>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f942614c-ea29-48b0-a0bf-39a188daa13c"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68a6efa7-0759-454d-829d-0dcf3dd35ea4" Revision="1" Stencil="System.MyShapes" StencilVersion="1.0"/>
</Control>
</file>

<file path=customXml/item1579.xml><?xml version="1.0" encoding="utf-8"?>
<Control xmlns="http://schemas.microsoft.com/VisualStudio/2011/storyboarding/control">
  <Id Name="f942614c-ea29-48b0-a0bf-39a188daa13c" Revision="1" Stencil="System.MyShapes" StencilVersion="1.0"/>
</Control>
</file>

<file path=customXml/item158.xml><?xml version="1.0" encoding="utf-8"?>
<Control xmlns="http://schemas.microsoft.com/VisualStudio/2011/storyboarding/control">
  <Id Name="5d1b3dce-16e1-4d33-a649-35b231ab4c99" Revision="1" Stencil="System.MyShapes" StencilVersion="1.0"/>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68a6efa7-0759-454d-829d-0dcf3dd35ea4" Revision="1" Stencil="System.MyShapes" StencilVersion="1.0"/>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f942614c-ea29-48b0-a0bf-39a188daa13c" Revision="1" Stencil="System.MyShapes" StencilVersion="1.0"/>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f942614c-ea29-48b0-a0bf-39a188daa13c" Revision="1" Stencil="System.MyShapes" StencilVersion="1.0"/>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f942614c-ea29-48b0-a0bf-39a188daa13c" Revision="1" Stencil="System.MyShapes" StencilVersion="1.0"/>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2d0ec6f4-3d74-4898-a25c-e2cd29156f33" Revision="1" Stencil="System.MyShapes" StencilVersion="1.0"/>
</Control>
</file>

<file path=customXml/item1601.xml><?xml version="1.0" encoding="utf-8"?>
<Control xmlns="http://schemas.microsoft.com/VisualStudio/2011/storyboarding/control">
  <Id Name="68a6efa7-0759-454d-829d-0dcf3dd35ea4" Revision="1" Stencil="System.MyShapes" StencilVersion="1.0"/>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f942614c-ea29-48b0-a0bf-39a188daa13c"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68a6efa7-0759-454d-829d-0dcf3dd35ea4" Revision="1" Stencil="System.MyShapes" StencilVersion="1.0"/>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f942614c-ea29-48b0-a0bf-39a188daa13c" Revision="1" Stencil="System.MyShapes" StencilVersion="1.0"/>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2d0ec6f4-3d74-4898-a25c-e2cd29156f33"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68a6efa7-0759-454d-829d-0dcf3dd35ea4" Revision="1" Stencil="System.MyShapes" StencilVersion="1.0"/>
</Control>
</file>

<file path=customXml/item1618.xml><?xml version="1.0" encoding="utf-8"?>
<Control xmlns="http://schemas.microsoft.com/VisualStudio/2011/storyboarding/control">
  <Id Name="2d0ec6f4-3d74-4898-a25c-e2cd29156f33" Revision="1" Stencil="System.MyShapes" StencilVersion="1.0"/>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2d0ec6f4-3d74-4898-a25c-e2cd29156f33" Revision="1" Stencil="System.MyShapes" StencilVersion="1.0"/>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f942614c-ea29-48b0-a0bf-39a188daa13c" Revision="1" Stencil="System.MyShapes" StencilVersion="1.0"/>
</Control>
</file>

<file path=customXml/item1623.xml><?xml version="1.0" encoding="utf-8"?>
<Control xmlns="http://schemas.microsoft.com/VisualStudio/2011/storyboarding/control">
  <Id Name="126ea32c-c6f2-4e50-82f4-2b9687deaa14" Revision="1" Stencil="System.MyShapes" StencilVersion="1.0"/>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68a6efa7-0759-454d-829d-0dcf3dd35ea4" Revision="1" Stencil="System.MyShapes" StencilVersion="1.0"/>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126ea32c-c6f2-4e50-82f4-2b9687deaa14" Revision="1" Stencil="System.MyShapes" StencilVersion="1.0"/>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f942614c-ea29-48b0-a0bf-39a188daa13c" Revision="1" Stencil="System.MyShapes" StencilVersion="1.0"/>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2d0ec6f4-3d74-4898-a25c-e2cd29156f33"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f942614c-ea29-48b0-a0bf-39a188daa13c" Revision="1" Stencil="System.MyShapes" StencilVersion="1.0"/>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f942614c-ea29-48b0-a0bf-39a188daa13c" Revision="1" Stencil="System.MyShapes" StencilVersion="1.0"/>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2d0ec6f4-3d74-4898-a25c-e2cd29156f33"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126ea32c-c6f2-4e50-82f4-2b9687deaa14" Revision="1" Stencil="System.MyShapes" StencilVersion="1.0"/>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68a6efa7-0759-454d-829d-0dcf3dd35ea4" Revision="1" Stencil="System.MyShapes" StencilVersion="1.0"/>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f942614c-ea29-48b0-a0bf-39a188daa13c" Revision="1" Stencil="System.MyShapes" StencilVersion="1.0"/>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126ea32c-c6f2-4e50-82f4-2b9687deaa14" Revision="1" Stencil="System.MyShapes" StencilVersion="1.0"/>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5d1b3dce-16e1-4d33-a649-35b231ab4c99" Revision="1" Stencil="System.MyShapes" StencilVersion="1.0"/>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f942614c-ea29-48b0-a0bf-39a188daa13c" Revision="1" Stencil="System.MyShapes" StencilVersion="1.0"/>
</Control>
</file>

<file path=customXml/item1671.xml><?xml version="1.0" encoding="utf-8"?>
<Control xmlns="http://schemas.microsoft.com/VisualStudio/2011/storyboarding/control">
  <Id Name="2d0ec6f4-3d74-4898-a25c-e2cd29156f33"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f942614c-ea29-48b0-a0bf-39a188daa13c" Revision="1" Stencil="System.MyShapes" StencilVersion="1.0"/>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126ea32c-c6f2-4e50-82f4-2b9687deaa14" Revision="1" Stencil="System.MyShapes" StencilVersion="1.0"/>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f942614c-ea29-48b0-a0bf-39a188daa13c" Revision="1" Stencil="System.MyShapes" StencilVersion="1.0"/>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2d0ec6f4-3d74-4898-a25c-e2cd29156f33" Revision="1" Stencil="System.MyShapes" StencilVersion="1.0"/>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126ea32c-c6f2-4e50-82f4-2b9687deaa1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f942614c-ea29-48b0-a0bf-39a188daa13c" Revision="1" Stencil="System.MyShapes" StencilVersion="1.0"/>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f942614c-ea29-48b0-a0bf-39a188daa13c" Revision="1" Stencil="System.MyShapes" StencilVersion="1.0"/>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2d0ec6f4-3d74-4898-a25c-e2cd29156f33" Revision="1" Stencil="System.MyShapes" StencilVersion="1.0"/>
</Control>
</file>

<file path=customXml/item17.xml><?xml version="1.0" encoding="utf-8"?>
<Control xmlns="http://schemas.microsoft.com/VisualStudio/2011/storyboarding/control">
  <Id Name="126ea32c-c6f2-4e50-82f4-2b9687deaa14"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2d0ec6f4-3d74-4898-a25c-e2cd29156f33" Revision="1" Stencil="System.MyShapes" StencilVersion="1.0"/>
</Control>
</file>

<file path=customXml/item1701.xml><?xml version="1.0" encoding="utf-8"?>
<Control xmlns="http://schemas.microsoft.com/VisualStudio/2011/storyboarding/control">
  <Id Name="2d0ec6f4-3d74-4898-a25c-e2cd29156f33" Revision="1" Stencil="System.MyShapes" StencilVersion="1.0"/>
</Control>
</file>

<file path=customXml/item1702.xml><?xml version="1.0" encoding="utf-8"?>
<Control xmlns="http://schemas.microsoft.com/VisualStudio/2011/storyboarding/control">
  <Id Name="68a6efa7-0759-454d-829d-0dcf3dd35ea4" Revision="1" Stencil="System.MyShapes" StencilVersion="1.0"/>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68a6efa7-0759-454d-829d-0dcf3dd35ea4" Revision="1" Stencil="System.MyShapes" StencilVersion="1.0"/>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126ea32c-c6f2-4e50-82f4-2b9687deaa14" Revision="1" Stencil="System.MyShapes" StencilVersion="1.0"/>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f942614c-ea29-48b0-a0bf-39a188daa13c" Revision="1" Stencil="System.MyShapes" StencilVersion="1.0"/>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f942614c-ea29-48b0-a0bf-39a188daa13c" Revision="1" Stencil="System.MyShapes" StencilVersion="1.0"/>
</Control>
</file>

<file path=customXml/item1717.xml><?xml version="1.0" encoding="utf-8"?>
<Control xmlns="http://schemas.microsoft.com/VisualStudio/2011/storyboarding/control">
  <Id Name="126ea32c-c6f2-4e50-82f4-2b9687deaa14"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26215876-6989-4482-a047-662b9a79ecf7" Revision="1" Stencil="System.MyShapes" StencilVersion="1.0"/>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68a6efa7-0759-454d-829d-0dcf3dd35ea4" Revision="1" Stencil="System.MyShapes" StencilVersion="1.0"/>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f942614c-ea29-48b0-a0bf-39a188daa13c" Revision="1" Stencil="System.MyShapes" StencilVersion="1.0"/>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2d0ec6f4-3d74-4898-a25c-e2cd29156f33" Revision="1" Stencil="System.MyShapes" StencilVersion="1.0"/>
</Control>
</file>

<file path=customXml/item1744.xml><?xml version="1.0" encoding="utf-8"?>
<Control xmlns="http://schemas.microsoft.com/VisualStudio/2011/storyboarding/control">
  <Id Name="68a6efa7-0759-454d-829d-0dcf3dd35ea4" Revision="1" Stencil="System.MyShapes" StencilVersion="1.0"/>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126ea32c-c6f2-4e50-82f4-2b9687deaa14"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5d1b3dce-16e1-4d33-a649-35b231ab4c99" Revision="1" Stencil="System.MyShapes" StencilVersion="1.0"/>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f942614c-ea29-48b0-a0bf-39a188daa13c" Revision="1" Stencil="System.MyShapes" StencilVersion="1.0"/>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f942614c-ea29-48b0-a0bf-39a188daa13c" Revision="1" Stencil="System.MyShapes" StencilVersion="1.0"/>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68a6efa7-0759-454d-829d-0dcf3dd35ea4" Revision="1" Stencil="System.MyShapes" StencilVersion="1.0"/>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5d1b3dce-16e1-4d33-a649-35b231ab4c99" Revision="1" Stencil="System.MyShapes" StencilVersion="1.0"/>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126ea32c-c6f2-4e50-82f4-2b9687deaa14" Revision="1" Stencil="System.MyShapes" StencilVersion="1.0"/>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f942614c-ea29-48b0-a0bf-39a188daa13c"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68a6efa7-0759-454d-829d-0dcf3dd35ea4" Revision="1" Stencil="System.MyShapes" StencilVersion="1.0"/>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f942614c-ea29-48b0-a0bf-39a188daa13c" Revision="1" Stencil="System.MyShapes" StencilVersion="1.0"/>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2d0ec6f4-3d74-4898-a25c-e2cd29156f33" Revision="1" Stencil="System.MyShapes" StencilVersion="1.0"/>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f942614c-ea29-48b0-a0bf-39a188daa13c" Revision="1" Stencil="System.MyShapes" StencilVersion="1.0"/>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68a6efa7-0759-454d-829d-0dcf3dd35ea4" Revision="1" Stencil="System.MyShapes" StencilVersion="1.0"/>
</Control>
</file>

<file path=customXml/item1791.xml><?xml version="1.0" encoding="utf-8"?>
<Control xmlns="http://schemas.microsoft.com/VisualStudio/2011/storyboarding/control">
  <Id Name="68a6efa7-0759-454d-829d-0dcf3dd35ea4" Revision="1" Stencil="System.MyShapes" StencilVersion="1.0"/>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2d0ec6f4-3d74-4898-a25c-e2cd29156f33"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2d0ec6f4-3d74-4898-a25c-e2cd29156f33"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2d0ec6f4-3d74-4898-a25c-e2cd29156f33" Revision="1" Stencil="System.MyShapes" StencilVersion="1.0"/>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5d1b3dce-16e1-4d33-a649-35b231ab4c99" Revision="1" Stencil="System.MyShapes" StencilVersion="1.0"/>
</Control>
</file>

<file path=customXml/item1809.xml><?xml version="1.0" encoding="utf-8"?>
<Control xmlns="http://schemas.microsoft.com/VisualStudio/2011/storyboarding/control">
  <Id Name="126ea32c-c6f2-4e50-82f4-2b9687deaa14" Revision="1" Stencil="System.MyShapes" StencilVersion="1.0"/>
</Control>
</file>

<file path=customXml/item181.xml><?xml version="1.0" encoding="utf-8"?>
<Control xmlns="http://schemas.microsoft.com/VisualStudio/2011/storyboarding/control">
  <Id Name="f942614c-ea29-48b0-a0bf-39a188daa13c" Revision="1" Stencil="System.MyShapes" StencilVersion="1.0"/>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f942614c-ea29-48b0-a0bf-39a188daa13c"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126ea32c-c6f2-4e50-82f4-2b9687deaa14" Revision="1" Stencil="System.MyShapes" StencilVersion="1.0"/>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68a6efa7-0759-454d-829d-0dcf3dd35ea4" Revision="1" Stencil="System.MyShapes" StencilVersion="1.0"/>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f942614c-ea29-48b0-a0bf-39a188daa13c" Revision="1" Stencil="System.MyShapes" StencilVersion="1.0"/>
</Control>
</file>

<file path=customXml/item1826.xml><?xml version="1.0" encoding="utf-8"?>
<Control xmlns="http://schemas.microsoft.com/VisualStudio/2011/storyboarding/control">
  <Id Name="f942614c-ea29-48b0-a0bf-39a188daa13c" Revision="1" Stencil="System.MyShapes" StencilVersion="1.0"/>
</Control>
</file>

<file path=customXml/item1827.xml><?xml version="1.0" encoding="utf-8"?>
<Control xmlns="http://schemas.microsoft.com/VisualStudio/2011/storyboarding/control">
  <Id Name="2d0ec6f4-3d74-4898-a25c-e2cd29156f33" Revision="1" Stencil="System.MyShapes" StencilVersion="1.0"/>
</Control>
</file>

<file path=customXml/item1828.xml><?xml version="1.0" encoding="utf-8"?>
<Control xmlns="http://schemas.microsoft.com/VisualStudio/2011/storyboarding/control">
  <Id Name="f942614c-ea29-48b0-a0bf-39a188daa13c" Revision="1" Stencil="System.MyShapes" StencilVersion="1.0"/>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f942614c-ea29-48b0-a0bf-39a188daa13c"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2d0ec6f4-3d74-4898-a25c-e2cd29156f33" Revision="1" Stencil="System.MyShapes" StencilVersion="1.0"/>
</Control>
</file>

<file path=customXml/item1833.xml><?xml version="1.0" encoding="utf-8"?>
<Control xmlns="http://schemas.microsoft.com/VisualStudio/2011/storyboarding/control">
  <Id Name="2d0ec6f4-3d74-4898-a25c-e2cd29156f33" Revision="1" Stencil="System.MyShapes" StencilVersion="1.0"/>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f942614c-ea29-48b0-a0bf-39a188daa13c" Revision="1" Stencil="System.MyShapes" StencilVersion="1.0"/>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2d0ec6f4-3d74-4898-a25c-e2cd29156f33" Revision="1" Stencil="System.MyShapes" StencilVersion="1.0"/>
</Control>
</file>

<file path=customXml/item1841.xml><?xml version="1.0" encoding="utf-8"?>
<Control xmlns="http://schemas.microsoft.com/VisualStudio/2011/storyboarding/control">
  <Id Name="f942614c-ea29-48b0-a0bf-39a188daa13c" Revision="1" Stencil="System.MyShapes" StencilVersion="1.0"/>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2d0ec6f4-3d74-4898-a25c-e2cd29156f33" Revision="1" Stencil="System.MyShapes" StencilVersion="1.0"/>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2d0ec6f4-3d74-4898-a25c-e2cd29156f33"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68a6efa7-0759-454d-829d-0dcf3dd35ea4" Revision="1" Stencil="System.MyShapes" StencilVersion="1.0"/>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2d0ec6f4-3d74-4898-a25c-e2cd29156f33" Revision="1" Stencil="System.MyShapes" StencilVersion="1.0"/>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126ea32c-c6f2-4e50-82f4-2b9687deaa14" Revision="1" Stencil="System.MyShapes" StencilVersion="1.0"/>
</Control>
</file>

<file path=customXml/item1863.xml><?xml version="1.0" encoding="utf-8"?>
<Control xmlns="http://schemas.microsoft.com/VisualStudio/2011/storyboarding/control">
  <Id Name="f942614c-ea29-48b0-a0bf-39a188daa13c" Revision="1" Stencil="System.MyShapes" StencilVersion="1.0"/>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68a6efa7-0759-454d-829d-0dcf3dd35ea4" Revision="1" Stencil="System.MyShapes" StencilVersion="1.0"/>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68a6efa7-0759-454d-829d-0dcf3dd35ea4" Revision="1" Stencil="System.MyShapes" StencilVersion="1.0"/>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f942614c-ea29-48b0-a0bf-39a188daa13c" Revision="1" Stencil="System.MyShapes" StencilVersion="1.0"/>
</Control>
</file>

<file path=customXml/item1873.xml><?xml version="1.0" encoding="utf-8"?>
<Control xmlns="http://schemas.microsoft.com/VisualStudio/2011/storyboarding/control">
  <Id Name="2d0ec6f4-3d74-4898-a25c-e2cd29156f33" Revision="1" Stencil="System.MyShapes" StencilVersion="1.0"/>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0eb6adba-f44f-478a-accc-2bc808ff9e71" Revision="1" Stencil="System.MyShapes" StencilVersion="1.0"/>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f942614c-ea29-48b0-a0bf-39a188daa13c" Revision="1" Stencil="System.MyShapes" StencilVersion="1.0"/>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f942614c-ea29-48b0-a0bf-39a188daa13c" Revision="1" Stencil="System.MyShapes" StencilVersion="1.0"/>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f942614c-ea29-48b0-a0bf-39a188daa13c" Revision="1" Stencil="System.MyShapes" StencilVersion="1.0"/>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f942614c-ea29-48b0-a0bf-39a188daa13c" Revision="1" Stencil="System.MyShapes" StencilVersion="1.0"/>
</Control>
</file>

<file path=customXml/item1894.xml><?xml version="1.0" encoding="utf-8"?>
<Control xmlns="http://schemas.microsoft.com/VisualStudio/2011/storyboarding/control">
  <Id Name="68a6efa7-0759-454d-829d-0dcf3dd35ea4" Revision="1" Stencil="System.MyShapes" StencilVersion="1.0"/>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Calendar"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2d0ec6f4-3d74-4898-a25c-e2cd29156f33" Revision="1" Stencil="System.MyShapes" StencilVersion="1.0"/>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2d0ec6f4-3d74-4898-a25c-e2cd29156f33"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5d1b3dce-16e1-4d33-a649-35b231ab4c99" Revision="1" Stencil="System.MyShapes" StencilVersion="1.0"/>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68a6efa7-0759-454d-829d-0dcf3dd35ea4" Revision="1" Stencil="System.MyShapes" StencilVersion="1.0"/>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5d1b3dce-16e1-4d33-a649-35b231ab4c99" Revision="1" Stencil="System.MyShapes" StencilVersion="1.0"/>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2d0ec6f4-3d74-4898-a25c-e2cd29156f33" Revision="1" Stencil="System.MyShapes" StencilVersion="1.0"/>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2d0ec6f4-3d74-4898-a25c-e2cd29156f33" Revision="1" Stencil="System.MyShapes" StencilVersion="1.0"/>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68a6efa7-0759-454d-829d-0dcf3dd35ea4" Revision="1" Stencil="System.MyShapes" StencilVersion="1.0"/>
</Control>
</file>

<file path=customXml/item1931.xml><?xml version="1.0" encoding="utf-8"?>
<Control xmlns="http://schemas.microsoft.com/VisualStudio/2011/storyboarding/control">
  <Id Name="68a6efa7-0759-454d-829d-0dcf3dd35ea4"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68a6efa7-0759-454d-829d-0dcf3dd35ea4" Revision="1" Stencil="System.MyShapes" StencilVersion="1.0"/>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f942614c-ea29-48b0-a0bf-39a188daa13c" Revision="1" Stencil="System.MyShapes" StencilVersion="1.0"/>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f942614c-ea29-48b0-a0bf-39a188daa13c" Revision="1" Stencil="System.MyShapes" StencilVersion="1.0"/>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68a6efa7-0759-454d-829d-0dcf3dd35ea4" Revision="1" Stencil="System.MyShapes" StencilVersion="1.0"/>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0eb6adba-f44f-478a-accc-2bc808ff9e71" Revision="1" Stencil="System.MyShapes" StencilVersion="1.0"/>
</Control>
</file>

<file path=customXml/item1957.xml><?xml version="1.0" encoding="utf-8"?>
<Control xmlns="http://schemas.microsoft.com/VisualStudio/2011/storyboarding/control">
  <Id Name="0eb6adba-f44f-478a-accc-2bc808ff9e71" Revision="1" Stencil="System.MyShapes" StencilVersion="1.0"/>
</Control>
</file>

<file path=customXml/item1958.xml><?xml version="1.0" encoding="utf-8"?>
<Control xmlns="http://schemas.microsoft.com/VisualStudio/2011/storyboarding/control">
  <Id Name="68a6efa7-0759-454d-829d-0dcf3dd35ea4" Revision="1" Stencil="System.MyShapes" StencilVersion="1.0"/>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68a6efa7-0759-454d-829d-0dcf3dd35ea4" Revision="1" Stencil="System.MyShapes" StencilVersion="1.0"/>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2d0ec6f4-3d74-4898-a25c-e2cd29156f33" Revision="1" Stencil="System.MyShapes" StencilVersion="1.0"/>
</Control>
</file>

<file path=customXml/item1964.xml><?xml version="1.0" encoding="utf-8"?>
<Control xmlns="http://schemas.microsoft.com/VisualStudio/2011/storyboarding/control">
  <Id Name="f942614c-ea29-48b0-a0bf-39a188daa13c" Revision="1" Stencil="System.MyShapes" StencilVersion="1.0"/>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f942614c-ea29-48b0-a0bf-39a188daa13c" Revision="1" Stencil="System.MyShapes" StencilVersion="1.0"/>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68a6efa7-0759-454d-829d-0dcf3dd35ea4" Revision="1" Stencil="System.MyShapes" StencilVersion="1.0"/>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f942614c-ea29-48b0-a0bf-39a188daa13c" Revision="1" Stencil="System.MyShapes" StencilVersion="1.0"/>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2d0ec6f4-3d74-4898-a25c-e2cd29156f33" Revision="1" Stencil="System.MyShapes" StencilVersion="1.0"/>
</Control>
</file>

<file path=customXml/item1987.xml><?xml version="1.0" encoding="utf-8"?>
<Control xmlns="http://schemas.microsoft.com/VisualStudio/2011/storyboarding/control">
  <Id Name="2d0ec6f4-3d74-4898-a25c-e2cd29156f33" Revision="1" Stencil="System.MyShapes" StencilVersion="1.0"/>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68a6efa7-0759-454d-829d-0dcf3dd35ea4"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f942614c-ea29-48b0-a0bf-39a188daa13c" Revision="1" Stencil="System.MyShapes" StencilVersion="1.0"/>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126ea32c-c6f2-4e50-82f4-2b9687deaa14" Revision="1" Stencil="System.MyShapes" StencilVersion="1.0"/>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2d0ec6f4-3d74-4898-a25c-e2cd29156f33" Revision="1" Stencil="System.MyShapes" StencilVersion="1.0"/>
</Control>
</file>

<file path=customXml/item200.xml><?xml version="1.0" encoding="utf-8"?>
<Control xmlns="http://schemas.microsoft.com/VisualStudio/2011/storyboarding/control">
  <Id Name="126ea32c-c6f2-4e50-82f4-2b9687deaa14" Revision="1" Stencil="System.MyShapes" StencilVersion="1.0"/>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f942614c-ea29-48b0-a0bf-39a188daa13c" Revision="1" Stencil="System.MyShapes" StencilVersion="1.0"/>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2d0ec6f4-3d74-4898-a25c-e2cd29156f33" Revision="1" Stencil="System.MyShapes" StencilVersion="1.0"/>
</Control>
</file>

<file path=customXml/item2011.xml><?xml version="1.0" encoding="utf-8"?>
<Control xmlns="http://schemas.microsoft.com/VisualStudio/2011/storyboarding/control">
  <Id Name="126ea32c-c6f2-4e50-82f4-2b9687deaa14" Revision="1" Stencil="System.MyShapes" StencilVersion="1.0"/>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68a6efa7-0759-454d-829d-0dcf3dd35ea4" Revision="1" Stencil="System.MyShapes" StencilVersion="1.0"/>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2d0ec6f4-3d74-4898-a25c-e2cd29156f33" Revision="1" Stencil="System.MyShapes" StencilVersion="1.0"/>
</Control>
</file>

<file path=customXml/item2022.xml><?xml version="1.0" encoding="utf-8"?>
<Control xmlns="http://schemas.microsoft.com/VisualStudio/2011/storyboarding/control">
  <Id Name="2d0ec6f4-3d74-4898-a25c-e2cd29156f33" Revision="1" Stencil="System.MyShapes" StencilVersion="1.0"/>
</Control>
</file>

<file path=customXml/item2023.xml><?xml version="1.0" encoding="utf-8"?>
<Control xmlns="http://schemas.microsoft.com/VisualStudio/2011/storyboarding/control">
  <Id Name="f942614c-ea29-48b0-a0bf-39a188daa13c" Revision="1" Stencil="System.MyShapes" StencilVersion="1.0"/>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f942614c-ea29-48b0-a0bf-39a188daa13c" Revision="1" Stencil="System.MyShapes" StencilVersion="1.0"/>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2d0ec6f4-3d74-4898-a25c-e2cd29156f33" Revision="1" Stencil="System.MyShapes" StencilVersion="1.0"/>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68a6efa7-0759-454d-829d-0dcf3dd35ea4" Revision="1" Stencil="System.MyShapes" StencilVersion="1.0"/>
</Control>
</file>

<file path=customXml/item2035.xml><?xml version="1.0" encoding="utf-8"?>
<Control xmlns="http://schemas.microsoft.com/VisualStudio/2011/storyboarding/control">
  <Id Name="2d0ec6f4-3d74-4898-a25c-e2cd29156f33" Revision="1" Stencil="System.MyShapes" StencilVersion="1.0"/>
</Control>
</file>

<file path=customXml/item2036.xml><?xml version="1.0" encoding="utf-8"?>
<Control xmlns="http://schemas.microsoft.com/VisualStudio/2011/storyboarding/control">
  <Id Name="126ea32c-c6f2-4e50-82f4-2b9687deaa14" Revision="1" Stencil="System.MyShapes" StencilVersion="1.0"/>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Backgrounds.WebBrowser" Revision="1" Stencil="System.Storyboarding.Backgrounds"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126ea32c-c6f2-4e50-82f4-2b9687deaa14" Revision="1" Stencil="System.MyShapes" StencilVersion="1.0"/>
</Control>
</file>

<file path=customXml/item2042.xml><?xml version="1.0" encoding="utf-8"?>
<Control xmlns="http://schemas.microsoft.com/VisualStudio/2011/storyboarding/control">
  <Id Name="126ea32c-c6f2-4e50-82f4-2b9687deaa14" Revision="1" Stencil="System.MyShapes" StencilVersion="1.0"/>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f942614c-ea29-48b0-a0bf-39a188daa13c" Revision="1" Stencil="System.MyShapes" StencilVersion="1.0"/>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5d1b3dce-16e1-4d33-a649-35b231ab4c99" Revision="1" Stencil="System.MyShapes" StencilVersion="1.0"/>
</Control>
</file>

<file path=customXml/item2049.xml><?xml version="1.0" encoding="utf-8"?>
<Control xmlns="http://schemas.microsoft.com/VisualStudio/2011/storyboarding/control">
  <Id Name="68a6efa7-0759-454d-829d-0dcf3dd35ea4" Revision="1" Stencil="System.MyShapes" StencilVersion="1.0"/>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5d1b3dce-16e1-4d33-a649-35b231ab4c99" Revision="1" Stencil="System.MyShapes" StencilVersion="1.0"/>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68a6efa7-0759-454d-829d-0dcf3dd35ea4" Revision="1" Stencil="System.MyShapes" StencilVersion="1.0"/>
</Control>
</file>

<file path=customXml/item206.xml><?xml version="1.0" encoding="utf-8"?>
<Control xmlns="http://schemas.microsoft.com/VisualStudio/2011/storyboarding/control">
  <Id Name="2d0ec6f4-3d74-4898-a25c-e2cd29156f33"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f942614c-ea29-48b0-a0bf-39a188daa13c" Revision="1" Stencil="System.MyShapes" StencilVersion="1.0"/>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68a6efa7-0759-454d-829d-0dcf3dd35ea4" Revision="1" Stencil="System.MyShapes" StencilVersion="1.0"/>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68a6efa7-0759-454d-829d-0dcf3dd35ea4" Revision="1" Stencil="System.MyShapes" StencilVersion="1.0"/>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19c56bb1-b2fd-4f21-af48-79b3e509800c" Revision="1" Stencil="System.MyShapes" StencilVersion="1.0"/>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f942614c-ea29-48b0-a0bf-39a188daa13c" Revision="1" Stencil="System.MyShapes" StencilVersion="1.0"/>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090.xml><?xml version="1.0" encoding="utf-8"?>
<Control xmlns="http://schemas.microsoft.com/VisualStudio/2011/storyboarding/control">
  <Id Name="2d0ec6f4-3d74-4898-a25c-e2cd29156f33" Revision="1" Stencil="System.MyShapes" StencilVersion="1.0"/>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68a6efa7-0759-454d-829d-0dcf3dd35ea4" Revision="1" Stencil="System.MyShapes" StencilVersion="1.0"/>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5d1b3dce-16e1-4d33-a649-35b231ab4c99" Revision="1" Stencil="System.MyShapes" StencilVersion="1.0"/>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2d0ec6f4-3d74-4898-a25c-e2cd29156f33" Revision="1" Stencil="System.MyShapes" StencilVersion="1.0"/>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2d0ec6f4-3d74-4898-a25c-e2cd29156f33" Revision="1" Stencil="System.MyShapes" StencilVersion="1.0"/>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68a6efa7-0759-454d-829d-0dcf3dd35ea4" Revision="1" Stencil="System.MyShapes" StencilVersion="1.0"/>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f942614c-ea29-48b0-a0bf-39a188daa13c" Revision="1" Stencil="System.MyShapes" StencilVersion="1.0"/>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3982616a-27fa-40bd-bad5-0141cab90ed9"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68a6efa7-0759-454d-829d-0dcf3dd35ea4" Revision="1" Stencil="System.MyShapes" StencilVersion="1.0"/>
</Control>
</file>

<file path=customXml/item2116.xml><?xml version="1.0" encoding="utf-8"?>
<Control xmlns="http://schemas.microsoft.com/VisualStudio/2011/storyboarding/control">
  <Id Name="2d0ec6f4-3d74-4898-a25c-e2cd29156f33" Revision="1" Stencil="System.MyShapes" StencilVersion="1.0"/>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2d0ec6f4-3d74-4898-a25c-e2cd29156f33" Revision="1" Stencil="System.MyShapes" StencilVersion="1.0"/>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126ea32c-c6f2-4e50-82f4-2b9687deaa14" Revision="1" Stencil="System.MyShapes" StencilVersion="1.0"/>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2d0ec6f4-3d74-4898-a25c-e2cd29156f33"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68a6efa7-0759-454d-829d-0dcf3dd35ea4"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2d0ec6f4-3d74-4898-a25c-e2cd29156f33" Revision="1" Stencil="System.MyShapes" StencilVersion="1.0"/>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68a6efa7-0759-454d-829d-0dcf3dd35ea4" Revision="1" Stencil="System.MyShapes" StencilVersion="1.0"/>
</Control>
</file>

<file path=customXml/item2157.xml><?xml version="1.0" encoding="utf-8"?>
<Control xmlns="http://schemas.microsoft.com/VisualStudio/2011/storyboarding/control">
  <Id Name="2d0ec6f4-3d74-4898-a25c-e2cd29156f33" Revision="1" Stencil="System.MyShapes" StencilVersion="1.0"/>
</Control>
</file>

<file path=customXml/item2158.xml><?xml version="1.0" encoding="utf-8"?>
<Control xmlns="http://schemas.microsoft.com/VisualStudio/2011/storyboarding/control">
  <Id Name="f942614c-ea29-48b0-a0bf-39a188daa13c" Revision="1" Stencil="System.MyShapes" StencilVersion="1.0"/>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f942614c-ea29-48b0-a0bf-39a188daa13c" Revision="1" Stencil="System.MyShapes" StencilVersion="1.0"/>
</Control>
</file>

<file path=customXml/item2161.xml><?xml version="1.0" encoding="utf-8"?>
<Control xmlns="http://schemas.microsoft.com/VisualStudio/2011/storyboarding/control">
  <Id Name="2d0ec6f4-3d74-4898-a25c-e2cd29156f33" Revision="1" Stencil="System.MyShapes" StencilVersion="1.0"/>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f942614c-ea29-48b0-a0bf-39a188daa13c" Revision="1" Stencil="System.MyShapes" StencilVersion="1.0"/>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f942614c-ea29-48b0-a0bf-39a188daa13c"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5d1b3dce-16e1-4d33-a649-35b231ab4c99" Revision="1" Stencil="System.MyShapes" StencilVersion="1.0"/>
</Control>
</file>

<file path=customXml/item2170.xml><?xml version="1.0" encoding="utf-8"?>
<Control xmlns="http://schemas.microsoft.com/VisualStudio/2011/storyboarding/control">
  <Id Name="f942614c-ea29-48b0-a0bf-39a188daa13c" Revision="1" Stencil="System.MyShapes" StencilVersion="1.0"/>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126ea32c-c6f2-4e50-82f4-2b9687deaa14" Revision="1" Stencil="System.MyShapes" StencilVersion="1.0"/>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2d0ec6f4-3d74-4898-a25c-e2cd29156f33" Revision="1" Stencil="System.MyShapes" StencilVersion="1.0"/>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2d0ec6f4-3d74-4898-a25c-e2cd29156f33" Revision="1" Stencil="System.MyShapes" StencilVersion="1.0"/>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f942614c-ea29-48b0-a0bf-39a188daa13c" Revision="1" Stencil="System.MyShapes" StencilVersion="1.0"/>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2d0ec6f4-3d74-4898-a25c-e2cd29156f33" Revision="1" Stencil="System.MyShapes" StencilVersion="1.0"/>
</Control>
</file>

<file path=customXml/item2192.xml><?xml version="1.0" encoding="utf-8"?>
<Control xmlns="http://schemas.microsoft.com/VisualStudio/2011/storyboarding/control">
  <Id Name="0eb6adba-f44f-478a-accc-2bc808ff9e71"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2d0ec6f4-3d74-4898-a25c-e2cd29156f33" Revision="1" Stencil="System.MyShapes" StencilVersion="1.0"/>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f942614c-ea29-48b0-a0bf-39a188daa13c"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126ea32c-c6f2-4e50-82f4-2b9687deaa14" Revision="1" Stencil="System.MyShapes" StencilVersion="1.0"/>
</Control>
</file>

<file path=customXml/item2202.xml><?xml version="1.0" encoding="utf-8"?>
<Control xmlns="http://schemas.microsoft.com/VisualStudio/2011/storyboarding/control">
  <Id Name="System.Storyboarding.Common.Hyperlink"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126ea32c-c6f2-4e50-82f4-2b9687deaa14" Revision="1" Stencil="System.MyShapes" StencilVersion="1.0"/>
</Control>
</file>

<file path=customXml/item2205.xml><?xml version="1.0" encoding="utf-8"?>
<Control xmlns="http://schemas.microsoft.com/VisualStudio/2011/storyboarding/control">
  <Id Name="f942614c-ea29-48b0-a0bf-39a188daa13c" Revision="1" Stencil="System.MyShapes" StencilVersion="1.0"/>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f942614c-ea29-48b0-a0bf-39a188daa13c" Revision="1" Stencil="System.MyShapes" StencilVersion="1.0"/>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d5e82da4-47fc-4565-9e00-c6e9eb545c72" Revision="1" Stencil="System.MyShapes" StencilVersion="1.0"/>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f942614c-ea29-48b0-a0bf-39a188daa13c" Revision="1" Stencil="System.MyShapes" StencilVersion="1.0"/>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68a6efa7-0759-454d-829d-0dcf3dd35ea4"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f942614c-ea29-48b0-a0bf-39a188daa13c" Revision="1" Stencil="System.MyShapes" StencilVersion="1.0"/>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2d0ec6f4-3d74-4898-a25c-e2cd29156f33" Revision="1" Stencil="System.MyShapes" StencilVersion="1.0"/>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2d0ec6f4-3d74-4898-a25c-e2cd29156f33" Revision="1" Stencil="System.MyShapes" StencilVersion="1.0"/>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f942614c-ea29-48b0-a0bf-39a188daa13c" Revision="1" Stencil="System.MyShapes" StencilVersion="1.0"/>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5d1b3dce-16e1-4d33-a649-35b231ab4c99" Revision="1" Stencil="System.MyShapes" StencilVersion="1.0"/>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68a6efa7-0759-454d-829d-0dcf3dd35ea4" Revision="1" Stencil="System.MyShapes" StencilVersion="1.0"/>
</Control>
</file>

<file path=customXml/item2239.xml><?xml version="1.0" encoding="utf-8"?>
<Control xmlns="http://schemas.microsoft.com/VisualStudio/2011/storyboarding/control">
  <Id Name="68a6efa7-0759-454d-829d-0dcf3dd35ea4" Revision="1" Stencil="System.MyShapes" StencilVersion="1.0"/>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126ea32c-c6f2-4e50-82f4-2b9687deaa14"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2d0ec6f4-3d74-4898-a25c-e2cd29156f33"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2d0ec6f4-3d74-4898-a25c-e2cd29156f33" Revision="1" Stencil="System.MyShapes" StencilVersion="1.0"/>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f942614c-ea29-48b0-a0bf-39a188daa13c" Revision="1" Stencil="System.MyShapes" StencilVersion="1.0"/>
</Control>
</file>

<file path=customXml/item2248.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f942614c-ea29-48b0-a0bf-39a188daa13c"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126ea32c-c6f2-4e50-82f4-2b9687deaa14" Revision="1" Stencil="System.MyShapes" StencilVersion="1.0"/>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f942614c-ea29-48b0-a0bf-39a188daa13c" Revision="1" Stencil="System.MyShapes" StencilVersion="1.0"/>
</Control>
</file>

<file path=customXml/item238.xml><?xml version="1.0" encoding="utf-8"?>
<Control xmlns="http://schemas.microsoft.com/VisualStudio/2011/storyboarding/control">
  <Id Name="2d0ec6f4-3d74-4898-a25c-e2cd29156f33"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2d0ec6f4-3d74-4898-a25c-e2cd29156f33" Revision="1" Stencil="System.MyShapes" StencilVersion="1.0"/>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126ea32c-c6f2-4e50-82f4-2b9687deaa14" Revision="1" Stencil="System.MyShapes" StencilVersion="1.0"/>
</Control>
</file>

<file path=customXml/item243.xml><?xml version="1.0" encoding="utf-8"?>
<Control xmlns="http://schemas.microsoft.com/VisualStudio/2011/storyboarding/control">
  <Id Name="68a6efa7-0759-454d-829d-0dcf3dd35ea4"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f942614c-ea29-48b0-a0bf-39a188daa13c" Revision="1" Stencil="System.MyShapes" StencilVersion="1.0"/>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126ea32c-c6f2-4e50-82f4-2b9687deaa14" Revision="1" Stencil="System.MyShapes" StencilVersion="1.0"/>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f942614c-ea29-48b0-a0bf-39a188daa13c"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f942614c-ea29-48b0-a0bf-39a188daa13c" Revision="1" Stencil="System.MyShapes" StencilVersion="1.0"/>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f942614c-ea29-48b0-a0bf-39a188daa13c" Revision="1" Stencil="System.MyShapes" StencilVersion="1.0"/>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2d0ec6f4-3d74-4898-a25c-e2cd29156f33" Revision="1" Stencil="System.MyShapes" StencilVersion="1.0"/>
</Control>
</file>

<file path=customXml/item295.xml><?xml version="1.0" encoding="utf-8"?>
<Control xmlns="http://schemas.microsoft.com/VisualStudio/2011/storyboarding/control">
  <Id Name="2d0ec6f4-3d74-4898-a25c-e2cd29156f33" Revision="1" Stencil="System.MyShapes" StencilVersion="1.0"/>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2d0ec6f4-3d74-4898-a25c-e2cd29156f33" Revision="1" Stencil="System.MyShapes" StencilVersion="1.0"/>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68a6efa7-0759-454d-829d-0dcf3dd35ea4" Revision="1" Stencil="System.MyShapes" StencilVersion="1.0"/>
</Control>
</file>

<file path=customXml/item312.xml><?xml version="1.0" encoding="utf-8"?>
<Control xmlns="http://schemas.microsoft.com/VisualStudio/2011/storyboarding/control">
  <Id Name="f942614c-ea29-48b0-a0bf-39a188daa13c" Revision="1" Stencil="System.MyShapes" StencilVersion="1.0"/>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2d0ec6f4-3d74-4898-a25c-e2cd29156f33"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2d0ec6f4-3d74-4898-a25c-e2cd29156f33" Revision="1" Stencil="System.MyShapes" StencilVersion="1.0"/>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2d0ec6f4-3d74-4898-a25c-e2cd29156f33" Revision="1" Stencil="System.MyShapes" StencilVersion="1.0"/>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2d0ec6f4-3d74-4898-a25c-e2cd29156f33" Revision="1" Stencil="System.MyShapes" StencilVersion="1.0"/>
</Control>
</file>

<file path=customXml/item327.xml><?xml version="1.0" encoding="utf-8"?>
<Control xmlns="http://schemas.microsoft.com/VisualStudio/2011/storyboarding/control">
  <Id Name="2d0ec6f4-3d74-4898-a25c-e2cd29156f33" Revision="1" Stencil="System.MyShapes" StencilVersion="1.0"/>
</Control>
</file>

<file path=customXml/item328.xml><?xml version="1.0" encoding="utf-8"?>
<Control xmlns="http://schemas.microsoft.com/VisualStudio/2011/storyboarding/control">
  <Id Name="5d1b3dce-16e1-4d33-a649-35b231ab4c99"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2d0ec6f4-3d74-4898-a25c-e2cd29156f33" Revision="1" Stencil="System.MyShapes" StencilVersion="1.0"/>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f942614c-ea29-48b0-a0bf-39a188daa13c"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68a6efa7-0759-454d-829d-0dcf3dd35ea4" Revision="1" Stencil="System.MyShapes" StencilVersion="1.0"/>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f942614c-ea29-48b0-a0bf-39a188daa13c" Revision="1" Stencil="System.MyShapes" StencilVersion="1.0"/>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f942614c-ea29-48b0-a0bf-39a188daa13c"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126ea32c-c6f2-4e50-82f4-2b9687deaa14"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68a6efa7-0759-454d-829d-0dcf3dd35ea4"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f942614c-ea29-48b0-a0bf-39a188daa13c"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f942614c-ea29-48b0-a0bf-39a188daa13c" Revision="1" Stencil="System.MyShapes" StencilVersion="1.0"/>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f942614c-ea29-48b0-a0bf-39a188daa13c" Revision="1" Stencil="System.MyShapes" StencilVersion="1.0"/>
</Control>
</file>

<file path=customXml/item386.xml><?xml version="1.0" encoding="utf-8"?>
<Control xmlns="http://schemas.microsoft.com/VisualStudio/2011/storyboarding/control">
  <Id Name="2d0ec6f4-3d74-4898-a25c-e2cd29156f33"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f942614c-ea29-48b0-a0bf-39a188daa13c" Revision="1" Stencil="System.MyShapes" StencilVersion="1.0"/>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126ea32c-c6f2-4e50-82f4-2b9687deaa14" Revision="1" Stencil="System.MyShapes" StencilVersion="1.0"/>
</Control>
</file>

<file path=customXml/item395.xml><?xml version="1.0" encoding="utf-8"?>
<Control xmlns="http://schemas.microsoft.com/VisualStudio/2011/storyboarding/control">
  <Id Name="68a6efa7-0759-454d-829d-0dcf3dd35ea4"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f942614c-ea29-48b0-a0bf-39a188daa13c" Revision="1" Stencil="System.MyShapes" StencilVersion="1.0"/>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68a6efa7-0759-454d-829d-0dcf3dd35ea4" Revision="1" Stencil="System.MyShapes" StencilVersion="1.0"/>
</Control>
</file>

<file path=customXml/item40.xml><?xml version="1.0" encoding="utf-8"?>
<Control xmlns="http://schemas.microsoft.com/VisualStudio/2011/storyboarding/control">
  <Id Name="f942614c-ea29-48b0-a0bf-39a188daa13c"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f942614c-ea29-48b0-a0bf-39a188daa13c"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f942614c-ea29-48b0-a0bf-39a188daa13c"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f942614c-ea29-48b0-a0bf-39a188daa13c" Revision="1" Stencil="System.MyShapes" StencilVersion="1.0"/>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68a6efa7-0759-454d-829d-0dcf3dd35ea4"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2d0ec6f4-3d74-4898-a25c-e2cd29156f33" Revision="1" Stencil="System.MyShapes" StencilVersion="1.0"/>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f942614c-ea29-48b0-a0bf-39a188daa13c" Revision="1" Stencil="System.MyShapes" StencilVersion="1.0"/>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f942614c-ea29-48b0-a0bf-39a188daa13c" Revision="1" Stencil="System.MyShapes" StencilVersion="1.0"/>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f942614c-ea29-48b0-a0bf-39a188daa13c" Revision="1" Stencil="System.MyShapes" StencilVersion="1.0"/>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68a6efa7-0759-454d-829d-0dcf3dd35ea4" Revision="1" Stencil="System.MyShapes" StencilVersion="1.0"/>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68a6efa7-0759-454d-829d-0dcf3dd35ea4" Revision="1" Stencil="System.MyShapes" StencilVersion="1.0"/>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0eb6adba-f44f-478a-accc-2bc808ff9e71" Revision="1" Stencil="System.MyShapes" StencilVersion="1.0"/>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2d0ec6f4-3d74-4898-a25c-e2cd29156f33"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2d0ec6f4-3d74-4898-a25c-e2cd29156f33"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f942614c-ea29-48b0-a0bf-39a188daa13c" Revision="1" Stencil="System.MyShapes" StencilVersion="1.0"/>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68a6efa7-0759-454d-829d-0dcf3dd35ea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Hyperlink" Revision="1" Stencil="System.Storyboarding.Common" StencilVersion="0.1"/>
</Control>
</file>

<file path=customXml/item47.xml><?xml version="1.0" encoding="utf-8"?>
<Control xmlns="http://schemas.microsoft.com/VisualStudio/2011/storyboarding/control">
  <Id Name="68a6efa7-0759-454d-829d-0dcf3dd35ea4"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f942614c-ea29-48b0-a0bf-39a188daa13c" Revision="1" Stencil="System.MyShapes" StencilVersion="1.0"/>
</Control>
</file>

<file path=customXml/item472.xml><?xml version="1.0" encoding="utf-8"?>
<Control xmlns="http://schemas.microsoft.com/VisualStudio/2011/storyboarding/control">
  <Id Name="68a6efa7-0759-454d-829d-0dcf3dd35ea4" Revision="1" Stencil="System.MyShapes" StencilVersion="1.0"/>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f942614c-ea29-48b0-a0bf-39a188daa13c"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f942614c-ea29-48b0-a0bf-39a188daa13c" Revision="1" Stencil="System.MyShapes" StencilVersion="1.0"/>
</Control>
</file>

<file path=customXml/item489.xml><?xml version="1.0" encoding="utf-8"?>
<Control xmlns="http://schemas.microsoft.com/VisualStudio/2011/storyboarding/control">
  <Id Name="126ea32c-c6f2-4e50-82f4-2b9687deaa14" Revision="1" Stencil="System.MyShapes" StencilVersion="1.0"/>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126ea32c-c6f2-4e50-82f4-2b9687deaa14" Revision="1" Stencil="System.MyShapes" StencilVersion="1.0"/>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2d0ec6f4-3d74-4898-a25c-e2cd29156f33" Revision="1" Stencil="System.MyShapes" StencilVersion="1.0"/>
</Control>
</file>

<file path=customXml/item495.xml><?xml version="1.0" encoding="utf-8"?>
<Control xmlns="http://schemas.microsoft.com/VisualStudio/2011/storyboarding/control">
  <Id Name="2d0ec6f4-3d74-4898-a25c-e2cd29156f33" Revision="1" Stencil="System.MyShapes" StencilVersion="1.0"/>
</Control>
</file>

<file path=customXml/item496.xml><?xml version="1.0" encoding="utf-8"?>
<Control xmlns="http://schemas.microsoft.com/VisualStudio/2011/storyboarding/control">
  <Id Name="2d0ec6f4-3d74-4898-a25c-e2cd29156f33" Revision="1" Stencil="System.MyShapes" StencilVersion="1.0"/>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2d0ec6f4-3d74-4898-a25c-e2cd29156f33"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68a6efa7-0759-454d-829d-0dcf3dd35ea4"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f942614c-ea29-48b0-a0bf-39a188daa13c" Revision="1" Stencil="System.MyShapes" StencilVersion="1.0"/>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f942614c-ea29-48b0-a0bf-39a188daa13c"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f942614c-ea29-48b0-a0bf-39a188daa13c" Revision="1" Stencil="System.MyShapes" StencilVersion="1.0"/>
</Control>
</file>

<file path=customXml/item525.xml><?xml version="1.0" encoding="utf-8"?>
<Control xmlns="http://schemas.microsoft.com/VisualStudio/2011/storyboarding/control">
  <Id Name="2d0ec6f4-3d74-4898-a25c-e2cd29156f33" Revision="1" Stencil="System.MyShapes" StencilVersion="1.0"/>
</Control>
</file>

<file path=customXml/item526.xml><?xml version="1.0" encoding="utf-8"?>
<Control xmlns="http://schemas.microsoft.com/VisualStudio/2011/storyboarding/control">
  <Id Name="2d0ec6f4-3d74-4898-a25c-e2cd29156f33" Revision="1" Stencil="System.MyShapes" StencilVersion="1.0"/>
</Control>
</file>

<file path=customXml/item527.xml><?xml version="1.0" encoding="utf-8"?>
<Control xmlns="http://schemas.microsoft.com/VisualStudio/2011/storyboarding/control">
  <Id Name="68a6efa7-0759-454d-829d-0dcf3dd35ea4" Revision="1" Stencil="System.MyShapes" StencilVersion="1.0"/>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f942614c-ea29-48b0-a0bf-39a188daa13c"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f942614c-ea29-48b0-a0bf-39a188daa13c"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5d1b3dce-16e1-4d33-a649-35b231ab4c99" Revision="1" Stencil="System.MyShapes" StencilVersion="1.0"/>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5d1b3dce-16e1-4d33-a649-35b231ab4c99" Revision="1" Stencil="System.MyShapes" StencilVersion="1.0"/>
</Control>
</file>

<file path=customXml/item549.xml><?xml version="1.0" encoding="utf-8"?>
<Control xmlns="http://schemas.microsoft.com/VisualStudio/2011/storyboarding/control">
  <Id Name="0eb6adba-f44f-478a-accc-2bc808ff9e71" Revision="1" Stencil="System.MyShapes" StencilVersion="1.0"/>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2d0ec6f4-3d74-4898-a25c-e2cd29156f33"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0eb6adba-f44f-478a-accc-2bc808ff9e71" Revision="1" Stencil="System.MyShapes" StencilVersion="1.0"/>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126ea32c-c6f2-4e50-82f4-2b9687deaa14" Revision="1" Stencil="System.MyShapes" StencilVersion="1.0"/>
</Control>
</file>

<file path=customXml/item56.xml><?xml version="1.0" encoding="utf-8"?>
<Control xmlns="http://schemas.microsoft.com/VisualStudio/2011/storyboarding/control">
  <Id Name="2d0ec6f4-3d74-4898-a25c-e2cd29156f33" Revision="1" Stencil="System.MyShapes" StencilVersion="1.0"/>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f942614c-ea29-48b0-a0bf-39a188daa13c" Revision="1" Stencil="System.MyShapes" StencilVersion="1.0"/>
</Control>
</file>

<file path=customXml/item567.xml><?xml version="1.0" encoding="utf-8"?>
<Control xmlns="http://schemas.microsoft.com/VisualStudio/2011/storyboarding/control">
  <Id Name="68a6efa7-0759-454d-829d-0dcf3dd35ea4" Revision="1" Stencil="System.MyShapes" StencilVersion="1.0"/>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126ea32c-c6f2-4e50-82f4-2b9687deaa14" Revision="1" Stencil="System.MyShapes" StencilVersion="1.0"/>
</Control>
</file>

<file path=customXml/item570.xml><?xml version="1.0" encoding="utf-8"?>
<Control xmlns="http://schemas.microsoft.com/VisualStudio/2011/storyboarding/control">
  <Id Name="2d0ec6f4-3d74-4898-a25c-e2cd29156f33"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f942614c-ea29-48b0-a0bf-39a188daa13c" Revision="1" Stencil="System.MyShapes" StencilVersion="1.0"/>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f942614c-ea29-48b0-a0bf-39a188daa13c" Revision="1" Stencil="System.MyShapes" StencilVersion="1.0"/>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2d0ec6f4-3d74-4898-a25c-e2cd29156f33"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126ea32c-c6f2-4e50-82f4-2b9687deaa14"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68a6efa7-0759-454d-829d-0dcf3dd35ea4"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f942614c-ea29-48b0-a0bf-39a188daa13c" Revision="1" Stencil="System.MyShapes" StencilVersion="1.0"/>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f942614c-ea29-48b0-a0bf-39a188daa13c" Revision="1" Stencil="System.MyShapes" StencilVersion="1.0"/>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126ea32c-c6f2-4e50-82f4-2b9687deaa14"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2d0ec6f4-3d74-4898-a25c-e2cd29156f33" Revision="1" Stencil="System.MyShapes" StencilVersion="1.0"/>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f942614c-ea29-48b0-a0bf-39a188daa13c" Revision="1" Stencil="System.MyShapes" StencilVersion="1.0"/>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f942614c-ea29-48b0-a0bf-39a188daa13c" Revision="1" Stencil="System.MyShapes" StencilVersion="1.0"/>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f942614c-ea29-48b0-a0bf-39a188daa13c"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2d0ec6f4-3d74-4898-a25c-e2cd29156f33"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f942614c-ea29-48b0-a0bf-39a188daa13c" Revision="1" Stencil="System.MyShapes" StencilVersion="1.0"/>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68a6efa7-0759-454d-829d-0dcf3dd35ea4" Revision="1" Stencil="System.MyShapes" StencilVersion="1.0"/>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f942614c-ea29-48b0-a0bf-39a188daa13c" Revision="1" Stencil="System.MyShapes" StencilVersion="1.0"/>
</Control>
</file>

<file path=customXml/item630.xml><?xml version="1.0" encoding="utf-8"?>
<Control xmlns="http://schemas.microsoft.com/VisualStudio/2011/storyboarding/control">
  <Id Name="2d0ec6f4-3d74-4898-a25c-e2cd29156f33"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f942614c-ea29-48b0-a0bf-39a188daa13c" Revision="1" Stencil="System.MyShapes" StencilVersion="1.0"/>
</Control>
</file>

<file path=customXml/item635.xml><?xml version="1.0" encoding="utf-8"?>
<Control xmlns="http://schemas.microsoft.com/VisualStudio/2011/storyboarding/control">
  <Id Name="68a6efa7-0759-454d-829d-0dcf3dd35ea4" Revision="1" Stencil="System.MyShapes" StencilVersion="1.0"/>
</Control>
</file>

<file path=customXml/item636.xml><?xml version="1.0" encoding="utf-8"?>
<Control xmlns="http://schemas.microsoft.com/VisualStudio/2011/storyboarding/control">
  <Id Name="f942614c-ea29-48b0-a0bf-39a188daa13c" Revision="1" Stencil="System.MyShapes" StencilVersion="1.0"/>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5d1b3dce-16e1-4d33-a649-35b231ab4c99" Revision="1" Stencil="System.MyShapes" StencilVersion="1.0"/>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f942614c-ea29-48b0-a0bf-39a188daa13c"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f942614c-ea29-48b0-a0bf-39a188daa13c" Revision="1" Stencil="System.MyShapes" StencilVersion="1.0"/>
</Control>
</file>

<file path=customXml/item645.xml><?xml version="1.0" encoding="utf-8"?>
<Control xmlns="http://schemas.microsoft.com/VisualStudio/2011/storyboarding/control">
  <Id Name="2d0ec6f4-3d74-4898-a25c-e2cd29156f33"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126ea32c-c6f2-4e50-82f4-2b9687deaa14"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2d0ec6f4-3d74-4898-a25c-e2cd29156f33" Revision="1" Stencil="System.MyShapes" StencilVersion="1.0"/>
</Control>
</file>

<file path=customXml/item658.xml><?xml version="1.0" encoding="utf-8"?>
<Control xmlns="http://schemas.microsoft.com/VisualStudio/2011/storyboarding/control">
  <Id Name="126ea32c-c6f2-4e50-82f4-2b9687deaa14" Revision="1" Stencil="System.MyShapes" StencilVersion="1.0"/>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2d0ec6f4-3d74-4898-a25c-e2cd29156f33" Revision="1" Stencil="System.MyShapes" StencilVersion="1.0"/>
</Control>
</file>

<file path=customXml/item660.xml><?xml version="1.0" encoding="utf-8"?>
<Control xmlns="http://schemas.microsoft.com/VisualStudio/2011/storyboarding/control">
  <Id Name="2d0ec6f4-3d74-4898-a25c-e2cd29156f33" Revision="1" Stencil="System.MyShapes" StencilVersion="1.0"/>
</Control>
</file>

<file path=customXml/item661.xml><?xml version="1.0" encoding="utf-8"?>
<Control xmlns="http://schemas.microsoft.com/VisualStudio/2011/storyboarding/control">
  <Id Name="68a6efa7-0759-454d-829d-0dcf3dd35ea4" Revision="1" Stencil="System.MyShapes" StencilVersion="1.0"/>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68a6efa7-0759-454d-829d-0dcf3dd35ea4" Revision="1" Stencil="System.MyShapes" StencilVersion="1.0"/>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68a6efa7-0759-454d-829d-0dcf3dd35ea4"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2d0ec6f4-3d74-4898-a25c-e2cd29156f33"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2d0ec6f4-3d74-4898-a25c-e2cd29156f33"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68a6efa7-0759-454d-829d-0dcf3dd35ea4" Revision="1" Stencil="System.MyShapes" StencilVersion="1.0"/>
</Control>
</file>

<file path=customXml/item690.xml><?xml version="1.0" encoding="utf-8"?>
<Control xmlns="http://schemas.microsoft.com/VisualStudio/2011/storyboarding/control">
  <Id Name="2d0ec6f4-3d74-4898-a25c-e2cd29156f33" Revision="1" Stencil="System.MyShapes" StencilVersion="1.0"/>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f942614c-ea29-48b0-a0bf-39a188daa13c"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2d0ec6f4-3d74-4898-a25c-e2cd29156f33" Revision="1" Stencil="System.MyShapes" StencilVersion="1.0"/>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f942614c-ea29-48b0-a0bf-39a188daa13c" Revision="1" Stencil="System.MyShapes" StencilVersion="1.0"/>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Backgrounds.WebBrowser" Revision="1" Stencil="System.Storyboarding.Backgrounds"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f942614c-ea29-48b0-a0bf-39a188daa13c" Revision="1" Stencil="System.MyShapes" StencilVersion="1.0"/>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2d0ec6f4-3d74-4898-a25c-e2cd29156f33"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f942614c-ea29-48b0-a0bf-39a188daa13c" Revision="1" Stencil="System.MyShapes" StencilVersion="1.0"/>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f942614c-ea29-48b0-a0bf-39a188daa13c" Revision="1" Stencil="System.MyShapes" StencilVersion="1.0"/>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2d0ec6f4-3d74-4898-a25c-e2cd29156f33"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6215876-6989-4482-a047-662b9a79ecf7"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2d0ec6f4-3d74-4898-a25c-e2cd29156f33" Revision="1" Stencil="System.MyShapes" StencilVersion="1.0"/>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68a6efa7-0759-454d-829d-0dcf3dd35ea4" Revision="1" Stencil="System.MyShapes" StencilVersion="1.0"/>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68a6efa7-0759-454d-829d-0dcf3dd35ea4" Revision="1" Stencil="System.MyShapes" StencilVersion="1.0"/>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f942614c-ea29-48b0-a0bf-39a188daa13c"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2d0ec6f4-3d74-4898-a25c-e2cd29156f33"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f942614c-ea29-48b0-a0bf-39a188daa13c"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f942614c-ea29-48b0-a0bf-39a188daa13c" Revision="1" Stencil="System.MyShapes" StencilVersion="1.0"/>
</Control>
</file>

<file path=customXml/item761.xml><?xml version="1.0" encoding="utf-8"?>
<Control xmlns="http://schemas.microsoft.com/VisualStudio/2011/storyboarding/control">
  <Id Name="f942614c-ea29-48b0-a0bf-39a188daa13c" Revision="1" Stencil="System.MyShapes" StencilVersion="1.0"/>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f942614c-ea29-48b0-a0bf-39a188daa13c" Revision="1" Stencil="System.MyShapes" StencilVersion="1.0"/>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2d0ec6f4-3d74-4898-a25c-e2cd29156f33"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f942614c-ea29-48b0-a0bf-39a188daa13c" Revision="1" Stencil="System.MyShapes" StencilVersion="1.0"/>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2d0ec6f4-3d74-4898-a25c-e2cd29156f33" Revision="1" Stencil="System.MyShapes" StencilVersion="1.0"/>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f942614c-ea29-48b0-a0bf-39a188daa13c" Revision="1" Stencil="System.MyShapes" StencilVersion="1.0"/>
</Control>
</file>

<file path=customXml/item796.xml><?xml version="1.0" encoding="utf-8"?>
<Control xmlns="http://schemas.microsoft.com/VisualStudio/2011/storyboarding/control">
  <Id Name="2d0ec6f4-3d74-4898-a25c-e2cd29156f33"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5d1b3dce-16e1-4d33-a649-35b231ab4c99" Revision="1" Stencil="System.MyShapes" StencilVersion="1.0"/>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2d0ec6f4-3d74-4898-a25c-e2cd29156f33" Revision="1" Stencil="System.MyShapes" StencilVersion="1.0"/>
</Control>
</file>

<file path=customXml/item815.xml><?xml version="1.0" encoding="utf-8"?>
<Control xmlns="http://schemas.microsoft.com/VisualStudio/2011/storyboarding/control">
  <Id Name="f942614c-ea29-48b0-a0bf-39a188daa13c" Revision="1" Stencil="System.MyShapes" StencilVersion="1.0"/>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3ee1eca6-89c0-43ce-ba58-ed47ec4ec8bf" Revision="1" Stencil="System.MyShapes" StencilVersion="1.0"/>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126ea32c-c6f2-4e50-82f4-2b9687deaa14"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f942614c-ea29-48b0-a0bf-39a188daa13c" Revision="1" Stencil="System.MyShapes" StencilVersion="1.0"/>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126ea32c-c6f2-4e50-82f4-2b9687deaa14" Revision="1" Stencil="System.MyShapes" StencilVersion="1.0"/>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f942614c-ea29-48b0-a0bf-39a188daa13c" Revision="1" Stencil="System.MyShapes" StencilVersion="1.0"/>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2d0ec6f4-3d74-4898-a25c-e2cd29156f33" Revision="1" Stencil="System.MyShapes" StencilVersion="1.0"/>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2d0ec6f4-3d74-4898-a25c-e2cd29156f33" Revision="1" Stencil="System.MyShapes" StencilVersion="1.0"/>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2d0ec6f4-3d74-4898-a25c-e2cd29156f33" Revision="1" Stencil="System.MyShapes" StencilVersion="1.0"/>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126ea32c-c6f2-4e50-82f4-2b9687deaa14" Revision="1" Stencil="System.MyShapes" StencilVersion="1.0"/>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f942614c-ea29-48b0-a0bf-39a188daa13c" Revision="1" Stencil="System.MyShapes" StencilVersion="1.0"/>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f942614c-ea29-48b0-a0bf-39a188daa13c" Revision="1" Stencil="System.MyShapes" StencilVersion="1.0"/>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5d1b3dce-16e1-4d33-a649-35b231ab4c99" Revision="1" Stencil="System.MyShapes" StencilVersion="1.0"/>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5d1b3dce-16e1-4d33-a649-35b231ab4c99" Revision="1" Stencil="System.MyShapes" StencilVersion="1.0"/>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68a6efa7-0759-454d-829d-0dcf3dd35ea4"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5d1b3dce-16e1-4d33-a649-35b231ab4c99" Revision="1" Stencil="System.MyShapes" StencilVersion="1.0"/>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2d0ec6f4-3d74-4898-a25c-e2cd29156f33" Revision="1" Stencil="System.MyShapes" StencilVersion="1.0"/>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f942614c-ea29-48b0-a0bf-39a188daa13c" Revision="1" Stencil="System.MyShapes" StencilVersion="1.0"/>
</Control>
</file>

<file path=customXml/item895.xml><?xml version="1.0" encoding="utf-8"?>
<Control xmlns="http://schemas.microsoft.com/VisualStudio/2011/storyboarding/control">
  <Id Name="126ea32c-c6f2-4e50-82f4-2b9687deaa14"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f942614c-ea29-48b0-a0bf-39a188daa13c" Revision="1" Stencil="System.MyShapes" StencilVersion="1.0"/>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2d0ec6f4-3d74-4898-a25c-e2cd29156f33" Revision="1" Stencil="System.MyShapes" StencilVersion="1.0"/>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f942614c-ea29-48b0-a0bf-39a188daa13c" Revision="1" Stencil="System.MyShapes" StencilVersion="1.0"/>
</Control>
</file>

<file path=customXml/item907.xml><?xml version="1.0" encoding="utf-8"?>
<Control xmlns="http://schemas.microsoft.com/VisualStudio/2011/storyboarding/control">
  <Id Name="2d0ec6f4-3d74-4898-a25c-e2cd29156f33" Revision="1" Stencil="System.MyShapes" StencilVersion="1.0"/>
</Control>
</file>

<file path=customXml/item908.xml><?xml version="1.0" encoding="utf-8"?>
<Control xmlns="http://schemas.microsoft.com/VisualStudio/2011/storyboarding/control">
  <Id Name="126ea32c-c6f2-4e50-82f4-2b9687deaa14" Revision="1" Stencil="System.MyShapes" StencilVersion="1.0"/>
</Control>
</file>

<file path=customXml/item909.xml><?xml version="1.0" encoding="utf-8"?>
<Control xmlns="http://schemas.microsoft.com/VisualStudio/2011/storyboarding/control">
  <Id Name="f942614c-ea29-48b0-a0bf-39a188daa13c" Revision="1" Stencil="System.MyShapes" StencilVersion="1.0"/>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68a6efa7-0759-454d-829d-0dcf3dd35ea4" Revision="1" Stencil="System.MyShapes" StencilVersion="1.0"/>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68a6efa7-0759-454d-829d-0dcf3dd35ea4" Revision="1" Stencil="System.MyShapes" StencilVersion="1.0"/>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126ea32c-c6f2-4e50-82f4-2b9687deaa14"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f942614c-ea29-48b0-a0bf-39a188daa13c" Revision="1" Stencil="System.MyShapes" StencilVersion="1.0"/>
</Control>
</file>

<file path=customXml/item931.xml><?xml version="1.0" encoding="utf-8"?>
<Control xmlns="http://schemas.microsoft.com/VisualStudio/2011/storyboarding/control">
  <Id Name="126ea32c-c6f2-4e50-82f4-2b9687deaa14" Revision="1" Stencil="System.MyShapes" StencilVersion="1.0"/>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5d1b3dce-16e1-4d33-a649-35b231ab4c99" Revision="1" Stencil="System.MyShapes" StencilVersion="1.0"/>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68a6efa7-0759-454d-829d-0dcf3dd35ea4" Revision="1" Stencil="System.MyShapes" StencilVersion="1.0"/>
</Control>
</file>

<file path=customXml/item946.xml><?xml version="1.0" encoding="utf-8"?>
<Control xmlns="http://schemas.microsoft.com/VisualStudio/2011/storyboarding/control">
  <Id Name="f942614c-ea29-48b0-a0bf-39a188daa13c" Revision="1" Stencil="System.MyShapes" StencilVersion="1.0"/>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f942614c-ea29-48b0-a0bf-39a188daa13c" Revision="1" Stencil="System.MyShapes" StencilVersion="1.0"/>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68a6efa7-0759-454d-829d-0dcf3dd35ea4"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2d0ec6f4-3d74-4898-a25c-e2cd29156f33" Revision="1" Stencil="System.MyShapes" StencilVersion="1.0"/>
</Control>
</file>

<file path=customXml/item954.xml><?xml version="1.0" encoding="utf-8"?>
<Control xmlns="http://schemas.microsoft.com/VisualStudio/2011/storyboarding/control">
  <Id Name="2d0ec6f4-3d74-4898-a25c-e2cd29156f33"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f942614c-ea29-48b0-a0bf-39a188daa13c"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5d1b3dce-16e1-4d33-a649-35b231ab4c99" Revision="1" Stencil="System.MyShapes" StencilVersion="1.0"/>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68a6efa7-0759-454d-829d-0dcf3dd35ea4" Revision="1" Stencil="System.MyShapes" StencilVersion="1.0"/>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3982616a-27fa-40bd-bad5-0141cab90ed9" Revision="1" Stencil="System.MyShapes" StencilVersion="1.0"/>
</Control>
</file>

<file path=customXml/item975.xml><?xml version="1.0" encoding="utf-8"?>
<Control xmlns="http://schemas.microsoft.com/VisualStudio/2011/storyboarding/control">
  <Id Name="2d0ec6f4-3d74-4898-a25c-e2cd29156f33"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f942614c-ea29-48b0-a0bf-39a188daa13c" Revision="1" Stencil="System.MyShapes" StencilVersion="1.0"/>
</Control>
</file>

<file path=customXml/item978.xml><?xml version="1.0" encoding="utf-8"?>
<Control xmlns="http://schemas.microsoft.com/VisualStudio/2011/storyboarding/control">
  <Id Name="f942614c-ea29-48b0-a0bf-39a188daa13c"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126ea32c-c6f2-4e50-82f4-2b9687deaa14" Revision="1" Stencil="System.MyShapes" StencilVersion="1.0"/>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68a6efa7-0759-454d-829d-0dcf3dd35ea4" Revision="1" Stencil="System.MyShapes" StencilVersion="1.0"/>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68a6efa7-0759-454d-829d-0dcf3dd35ea4" Revision="1" Stencil="System.MyShapes" StencilVersion="1.0"/>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68a6efa7-0759-454d-829d-0dcf3dd35ea4"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2d0ec6f4-3d74-4898-a25c-e2cd29156f33" Revision="1" Stencil="System.MyShapes" StencilVersion="1.0"/>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0.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00.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1000.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001.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002.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00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004.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005.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006.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007.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008.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009.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01.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010.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011.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1012.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013.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014.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015.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016.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017.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018.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019.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02.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020.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021.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022.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023.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24.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025.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026.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027.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028.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029.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03.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030.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031.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032.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033.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034.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035.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036.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037.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038.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039.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04.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1040.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041.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1042.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043.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044.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04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046.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047.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048.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1049.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05.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050.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051.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052.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053.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054.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055.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056.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57.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058.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059.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06.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060.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061.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062.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063.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064.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065.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066.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06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068.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069.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07.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070.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071.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07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073.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074.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075.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076.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077.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078.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079.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08.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080.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108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1082.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08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084.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085.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086.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087.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088.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089.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09.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090.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091.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092.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093.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094.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095.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096.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097.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098.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099.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1.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10.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10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101.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102.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103.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104.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105.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106.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107.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1108.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109.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11.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110.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111.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112.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113.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1114.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115.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116.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117.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118.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119.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12.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20.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121.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122.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123.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124.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1125.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126.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127.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128.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129.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13.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130.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131.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132.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133.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134.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135.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136.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137.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138.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139.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114.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140.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14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142.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143.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144.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145.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146.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147.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148.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149.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15.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150.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151.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15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153.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154.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155.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156.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157.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15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159.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16.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160.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161.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162.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163.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164.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165.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1166.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1167.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168.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169.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17.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170.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171.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172.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173.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174.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175.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176.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177.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178.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179.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118.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180.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181.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182.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183.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184.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185.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186.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187.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18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189.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19.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190.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191.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192.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193.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194.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195.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196.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197.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198.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199.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2.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20.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200.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1201.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202.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203.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204.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205.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20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207.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208.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209.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21.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210.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211.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212.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213.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214.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215.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216.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217.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218.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219.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22.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220.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221.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222.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223.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224.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225.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226.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227.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228.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229.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23.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230.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231.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232.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233.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234.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235.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23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23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1238.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239.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24.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1240.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241.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24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243.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244.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245.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246.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24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248.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249.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25.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1250.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251.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252.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253.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254.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255.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256.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257.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258.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259.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26.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260.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261.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262.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263.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264.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265.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266.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267.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268.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269.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27.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270.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271.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272.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273.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274.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27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276.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277.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278.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279.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28.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280.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281.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282.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283.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284.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285.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286.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287.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288.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289.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29.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29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1291.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292.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293.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1294.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295.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1296.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297.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298.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299.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3.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30.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300.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30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302.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303.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304.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305.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306.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307.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308.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309.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31.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310.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311.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312.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313.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314.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315.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316.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317.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318.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319.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32.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320.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321.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322.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323.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324.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325.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32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327.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328.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32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33.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330.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331.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332.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333.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334.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335.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336.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337.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33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339.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34.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340.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1341.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342.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343.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344.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345.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346.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347.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348.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349.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35.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350.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351.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352.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353.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354.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355.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356.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357.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1358.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359.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3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360.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36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362.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363.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1364.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36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366.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367.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368.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1369.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37.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370.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371.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37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373.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1374.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375.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376.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377.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378.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37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38.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1380.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381.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382.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383.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384.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385.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386.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387.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388.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389.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39.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390.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391.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392.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393.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39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395.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396.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39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398.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399.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4.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40.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400.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401.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402.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403.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404.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405.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406.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40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408.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409.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41.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410.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411.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412.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413.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414.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415.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416.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41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418.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419.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42.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420.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421.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422.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423.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424.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1425.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42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427.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428.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429.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43.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430.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431.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432.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433.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434.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435.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436.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437.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438.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439.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44.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440.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441.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442.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443.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444.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445.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446.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447.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448.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449.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4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450.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451.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1452.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453.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454.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455.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1456.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457.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458.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145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46.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460.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461.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462.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463.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464.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46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466.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1467.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468.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469.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47.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470.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47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472.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473.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474.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475.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476.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477.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478.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479.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48.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480.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481.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482.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148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484.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1485.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486.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487.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488.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489.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49.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490.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1491.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492.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493.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494.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495.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49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497.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498.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499.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5.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5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500.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501.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502.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503.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504.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505.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506.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507.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50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509.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51.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510.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511.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512.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513.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514.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515.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516.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517.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518.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519.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52.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520.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521.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522.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523.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524.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525.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526.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527.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528.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529.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53.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530.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531.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532.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533.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534.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535.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536.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537.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538.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539.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54.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540.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541.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542.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543.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544.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545.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546.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547.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548.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549.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55.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550.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55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552.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553.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554.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555.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556.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557.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558.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559.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56.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560.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561.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562.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563.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564.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565.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566.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567.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568.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569.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57.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570.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571.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572.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573.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574.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575.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576.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57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578.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579.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58.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580.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581.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582.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583.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584.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585.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586.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587.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588.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589.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59.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1590.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591.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1592.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159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594.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595.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596.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597.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598.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599.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6.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60.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600.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601.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602.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603.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604.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60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606.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607.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1608.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609.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61.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610.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61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612.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613.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614.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615.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616.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617.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61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619.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62.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620.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621.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622.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623.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624.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625.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626.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627.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628.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629.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6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630.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1631.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632.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633.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634.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635.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636.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637.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638.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639.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64.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640.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641.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642.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643.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644.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645.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646.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647.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648.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1649.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65.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65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651.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652.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653.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654.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655.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1656.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657.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658.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659.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66.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66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661.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662.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66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664.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665.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666.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667.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668.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669.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67.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670.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671.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672.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673.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674.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675.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676.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677.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678.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679.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68.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680.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681.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682.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683.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684.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685.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686.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687.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688.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689.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69.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1690.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691.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692.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693.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694.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695.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696.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697.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698.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699.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7.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70.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700.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1701.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702.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703.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704.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70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706.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70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1708.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709.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71.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710.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711.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712.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713.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714.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715.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716.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717.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718.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719.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72.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720.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721.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722.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723.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724.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725.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726.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727.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728.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729.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73.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1730.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731.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732.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733.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734.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735.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73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737.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738.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739.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7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740.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741.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742.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743.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744.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745.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746.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747.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748.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749.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75.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750.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751.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752.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753.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754.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755.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756.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757.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758.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759.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76.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760.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761.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762.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763.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764.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765.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766.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767.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768.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769.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77.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770.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771.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772.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773.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774.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775.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776.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77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778.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779.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78.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780.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781.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782.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783.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784.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78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786.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1787.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788.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789.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79.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790.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791.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792.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793.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794.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795.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1796.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797.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798.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799.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8.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80.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800.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801.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802.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803.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80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805.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806.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807.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808.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809.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81.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810.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811.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812.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813.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814.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815.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816.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817.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818.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819.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82.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820.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821.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822.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823.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82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825.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1826.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827.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828.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829.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83.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830.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1831.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832.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833.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834.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835.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836.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837.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838.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839.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84.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184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841.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842.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843.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844.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845.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846.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847.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848.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849.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8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850.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851.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852.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853.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854.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855.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856.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857.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85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859.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86.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860.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861.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862.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863.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864.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865.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866.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867.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868.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869.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87.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870.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871.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872.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873.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874.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875.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876.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877.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878.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879.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88.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880.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881.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882.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883.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884.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885.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886.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887.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888.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889.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89.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890.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891.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892.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893.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894.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895.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896.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897.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898.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899.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9.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90.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1900.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1901.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902.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903.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904.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905.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906.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190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908.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90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91.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910.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911.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912.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913.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91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915.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916.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917.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91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919.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92.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1920.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1921.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922.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923.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92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925.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926.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927.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928.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929.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93.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930.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931.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932.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933.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934.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935.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936.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937.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938.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939.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94.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940.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941.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942.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943.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944.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945.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946.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947.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948.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949.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95.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950.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951.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952.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953.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954.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955.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956.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957.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958.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959.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96.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960.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961.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962.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963.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964.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965.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966.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967.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968.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969.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97.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970.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971.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97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97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974.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97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976.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977.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978.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979.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98.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980.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981.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982.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983.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984.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985.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986.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987.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988.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989.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99.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990.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991.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992.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993.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994.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995.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996.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99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998.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999.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2.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0.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200.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2000.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200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2002.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2003.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2004.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2005.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2006.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2007.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2008.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2009.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01.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010.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011.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012.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2013.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2014.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015.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2016.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017.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018.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2019.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0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020.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2021.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2022.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2023.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2024.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2025.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2026.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2027.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028.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029.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203.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2030.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2031.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032.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2033.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2034.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03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2036.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2037.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203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2039.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204.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2040.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204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2042.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2043.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2044.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2045.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046.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04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048.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2049.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20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050.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051.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052.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053.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2054.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055.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056.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057.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2058.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2059.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06.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2060.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2061.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2062.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2063.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2064.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2065.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066.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067.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068.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2069.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207.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070.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2071.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2072.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073.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207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07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2076.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2077.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2078.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2079.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208.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2080.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2081.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082.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08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2084.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2085.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2086.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087.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2088.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2089.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09.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2090.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091.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2092.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2093.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094.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2095.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2096.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2097.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098.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099.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1.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10.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2100.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101.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2102.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2103.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2104.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2105.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210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2107.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2108.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210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11.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2110.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2111.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112.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113.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114.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2115.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116.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2117.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2118.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119.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212.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120.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121.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2122.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2123.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212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2125.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2126.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2127.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128.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2129.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213.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2130.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2131.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2132.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2133.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134.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135.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2136.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2137.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138.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139.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214.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140.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141.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2142.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2143.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2144.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2145.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2146.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2147.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148.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149.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215.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2150.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151.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2152.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2153.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2154.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2155.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2156.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157.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2158.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2159.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16.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16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2161.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162.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216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2164.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165.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2166.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2167.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2168.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2169.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217.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2170.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2171.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217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2173.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2174.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175.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176.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177.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178.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2179.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218.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2180.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2181.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2182.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183.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184.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2185.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186.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2187.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188.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218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219.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2190.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2191.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192.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193.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194.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2195.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196.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197.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198.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2199.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2.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220.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2200.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201.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2202.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2203.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204.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2205.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2206.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207.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20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2209.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221.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2210.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211.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2212.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2213.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2214.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215.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216.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217.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2218.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21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222.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220.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221.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2222.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223.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224.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225.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226.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2227.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2228.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229.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223.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2230.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2231.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2232.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233.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2234.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235.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2236.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2237.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238.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2239.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224.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2240.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2241.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2242.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2243.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244.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2245.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2246.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2247.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2248.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25.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226.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227.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228.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29.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23.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23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31.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32.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233.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34.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35.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236.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237.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238.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239.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4.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240.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241.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42.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43.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244.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45.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46.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47.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48.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249.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5.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250.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51.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52.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253.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54.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255.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256.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257.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258.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259.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26.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260.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61.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62.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263.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64.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65.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266.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67.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268.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269.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27.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270.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271.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72.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273.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74.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75.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76.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277.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278.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79.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2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280.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281.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282.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283.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84.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285.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286.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287.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288.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289.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29.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290.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291.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292.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293.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94.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295.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96.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97.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98.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99.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3.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30.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300.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301.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302.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303.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304.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305.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306.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307.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308.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309.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31.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310.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311.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312.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313.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314.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315.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316.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317.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318.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319.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32.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320.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321.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322.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323.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324.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325.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326.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327.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32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329.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33.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330.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331.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332.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333.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334.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335.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336.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337.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338.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339.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34.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340.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341.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342.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343.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344.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345.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346.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347.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34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349.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35.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350.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351.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352.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353.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354.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355.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356.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357.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358.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359.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36.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360.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361.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362.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363.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364.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365.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366.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367.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368.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369.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37.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370.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371.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372.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373.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374.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375.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376.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377.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378.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379.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38.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380.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381.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382.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38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38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385.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386.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387.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388.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389.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39.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390.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391.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392.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393.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394.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395.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396.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397.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398.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399.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4.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40.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400.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401.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402.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403.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404.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405.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406.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407.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408.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409.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4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410.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411.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412.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413.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414.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415.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416.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41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418.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419.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42.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420.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421.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422.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423.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42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425.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426.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427.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428.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429.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43.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430.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431.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432.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433.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434.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435.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43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437.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438.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439.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44.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440.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44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442.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443.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444.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44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446.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447.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448.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449.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45.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450.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451.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452.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453.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454.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455.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456.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457.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458.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459.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46.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460.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461.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462.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463.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464.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465.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466.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467.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468.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469.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47.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470.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471.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472.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473.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474.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475.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476.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477.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478.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479.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48.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480.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481.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482.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483.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48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485.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48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487.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488.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489.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49.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490.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491.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492.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493.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494.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495.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496.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497.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498.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499.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5.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50.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500.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501.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502.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503.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504.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505.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506.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507.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508.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509.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51.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510.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511.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512.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513.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514.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515.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516.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517.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51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519.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52.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520.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521.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522.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523.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524.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525.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52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527.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528.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529.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53.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530.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531.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532.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533.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534.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535.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536.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537.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538.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539.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54.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540.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541.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542.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543.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544.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545.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54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547.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548.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549.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55.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550.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551.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552.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553.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55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555.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556.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557.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558.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559.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56.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560.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561.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56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563.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564.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565.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566.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567.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56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569.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57.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570.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571.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572.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573.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574.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575.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576.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577.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578.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57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58.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580.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581.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582.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583.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584.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585.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586.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587.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588.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589.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59.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590.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591.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592.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593.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594.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595.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596.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597.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598.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599.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6.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60.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60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601.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602.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603.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604.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605.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606.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607.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608.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609.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61.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610.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611.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612.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613.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614.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615.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616.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61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618.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619.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62.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620.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621.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622.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623.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624.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625.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626.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627.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628.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629.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63.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630.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631.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632.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633.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634.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635.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636.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637.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638.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639.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6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640.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641.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642.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643.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644.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645.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646.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647.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648.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649.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65.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650.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651.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652.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653.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654.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655.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656.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657.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658.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659.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66.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660.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661.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662.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66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664.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665.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666.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667.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668.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669.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67.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670.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671.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672.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673.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674.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75.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676.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677.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678.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679.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68.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68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681.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682.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683.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684.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685.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686.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687.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688.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689.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69.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690.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691.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692.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693.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694.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695.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696.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697.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698.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699.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7.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70.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700.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701.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702.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703.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704.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705.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706.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707.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708.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70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71.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710.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711.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712.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713.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714.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715.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716.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717.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718.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719.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72.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720.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721.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722.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723.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724.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725.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726.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727.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728.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729.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73.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730.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731.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732.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733.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734.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735.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736.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73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738.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739.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74.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740.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741.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742.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743.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744.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74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746.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747.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748.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749.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75.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750.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751.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752.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753.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754.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755.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756.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757.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758.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759.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76.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76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761.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762.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763.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764.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765.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76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767.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768.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769.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77.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770.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771.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772.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773.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774.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775.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776.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777.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778.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779.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78.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780.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781.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782.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78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784.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785.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786.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787.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788.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78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7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790.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791.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792.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793.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794.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795.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796.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797.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79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799.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8.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80.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800.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801.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802.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80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804.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805.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806.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807.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808.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809.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81.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810.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811.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812.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813.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814.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815.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816.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817.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818.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819.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82.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820.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821.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822.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823.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82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825.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826.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827.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28.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829.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83.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830.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831.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832.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833.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834.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835.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836.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837.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838.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839.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84.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40.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841.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842.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843.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844.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845.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846.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847.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848.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849.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85.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850.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851.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852.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853.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854.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855.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856.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857.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858.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859.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86.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860.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861.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862.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863.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864.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865.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866.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867.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868.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869.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87.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870.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871.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872.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873.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874.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87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876.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877.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878.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879.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88.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88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881.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882.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883.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884.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885.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886.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887.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888.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889.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89.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890.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891.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892.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893.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894.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895.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896.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897.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898.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899.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9.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90.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900.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901.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902.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903.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904.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905.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906.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90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908.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909.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91.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910.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911.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912.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913.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914.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915.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916.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917.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918.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919.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9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920.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921.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922.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923.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924.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925.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926.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927.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928.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929.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93.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930.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931.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932.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933.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934.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935.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936.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937.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938.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939.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94.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940.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941.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942.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943.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944.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945.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946.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947.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948.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949.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95.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950.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951.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952.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953.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954.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955.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956.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957.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958.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959.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96.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960.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961.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962.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963.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64.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965.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966.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967.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968.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969.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97.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970.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971.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972.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973.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97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975.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97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977.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978.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979.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98.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980.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981.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982.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983.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984.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985.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986.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98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988.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989.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99.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990.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991.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992.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993.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994.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995.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996.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997.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998.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99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11946</TotalTime>
  <Words>5731</Words>
  <Application>Microsoft Office PowerPoint</Application>
  <PresentationFormat>Panorámica</PresentationFormat>
  <Paragraphs>1371</Paragraphs>
  <Slides>52</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479</cp:revision>
  <dcterms:created xsi:type="dcterms:W3CDTF">2019-06-19T22:59:13Z</dcterms:created>
  <dcterms:modified xsi:type="dcterms:W3CDTF">2019-09-26T17:13:02Z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